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57" r:id="rId1"/>
  </p:sldMasterIdLst>
  <p:notesMasterIdLst>
    <p:notesMasterId r:id="rId35"/>
  </p:notesMasterIdLst>
  <p:sldIdLst>
    <p:sldId id="256" r:id="rId2"/>
    <p:sldId id="325" r:id="rId3"/>
    <p:sldId id="301" r:id="rId4"/>
    <p:sldId id="332" r:id="rId5"/>
    <p:sldId id="261" r:id="rId6"/>
    <p:sldId id="350" r:id="rId7"/>
    <p:sldId id="345" r:id="rId8"/>
    <p:sldId id="349" r:id="rId9"/>
    <p:sldId id="346" r:id="rId10"/>
    <p:sldId id="348" r:id="rId11"/>
    <p:sldId id="347" r:id="rId12"/>
    <p:sldId id="337" r:id="rId13"/>
    <p:sldId id="336" r:id="rId14"/>
    <p:sldId id="339" r:id="rId15"/>
    <p:sldId id="340" r:id="rId16"/>
    <p:sldId id="341" r:id="rId17"/>
    <p:sldId id="307" r:id="rId18"/>
    <p:sldId id="257" r:id="rId19"/>
    <p:sldId id="335" r:id="rId20"/>
    <p:sldId id="327" r:id="rId21"/>
    <p:sldId id="333" r:id="rId22"/>
    <p:sldId id="334" r:id="rId23"/>
    <p:sldId id="296" r:id="rId24"/>
    <p:sldId id="295" r:id="rId25"/>
    <p:sldId id="328" r:id="rId26"/>
    <p:sldId id="329" r:id="rId27"/>
    <p:sldId id="342" r:id="rId28"/>
    <p:sldId id="343" r:id="rId29"/>
    <p:sldId id="330" r:id="rId30"/>
    <p:sldId id="344" r:id="rId31"/>
    <p:sldId id="298" r:id="rId32"/>
    <p:sldId id="324" r:id="rId33"/>
    <p:sldId id="280" r:id="rId34"/>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EDFCE"/>
    <a:srgbClr val="1CD6D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8310B6E-B62A-47A6-B038-AD4C9BCA7EF7}">
  <a:tblStyle styleId="{08310B6E-B62A-47A6-B038-AD4C9BCA7EF7}"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38" autoAdjust="0"/>
    <p:restoredTop sz="94660"/>
  </p:normalViewPr>
  <p:slideViewPr>
    <p:cSldViewPr snapToGrid="0">
      <p:cViewPr varScale="1">
        <p:scale>
          <a:sx n="104" d="100"/>
          <a:sy n="104" d="100"/>
        </p:scale>
        <p:origin x="246" y="11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extLst>
      <p:ext uri="{BB962C8B-B14F-4D97-AF65-F5344CB8AC3E}">
        <p14:creationId xmlns:p14="http://schemas.microsoft.com/office/powerpoint/2010/main" val="3608904428"/>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 name="Google Shape;335;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330680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 name="Google Shape;340;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725330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 name="Google Shape;340;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296685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 name="Google Shape;340;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124741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 name="Google Shape;37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54015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 name="Google Shape;37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133958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Google Shape;569;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0" name="Google Shape;570;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537969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 name="Google Shape;357;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537048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 name="Google Shape;37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797261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 name="Google Shape;357;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788402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 name="Google Shape;357;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680134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 name="Google Shape;340;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111707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 name="Google Shape;340;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889112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 name="Google Shape;340;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162190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 name="Google Shape;340;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512641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
          <p:cNvSpPr/>
          <p:nvPr/>
        </p:nvSpPr>
        <p:spPr>
          <a:xfrm rot="10800000" flipH="1">
            <a:off x="3919993" y="3977033"/>
            <a:ext cx="1303500" cy="1128300"/>
          </a:xfrm>
          <a:custGeom>
            <a:avLst/>
            <a:gdLst/>
            <a:ahLst/>
            <a:cxnLst/>
            <a:rect l="l" t="t" r="r" b="b"/>
            <a:pathLst>
              <a:path w="120000" h="120000" extrusionOk="0">
                <a:moveTo>
                  <a:pt x="30000" y="0"/>
                </a:moveTo>
                <a:lnTo>
                  <a:pt x="0" y="59994"/>
                </a:lnTo>
                <a:lnTo>
                  <a:pt x="30000" y="120000"/>
                </a:lnTo>
                <a:lnTo>
                  <a:pt x="90000" y="120000"/>
                </a:lnTo>
                <a:lnTo>
                  <a:pt x="120000" y="59994"/>
                </a:lnTo>
                <a:lnTo>
                  <a:pt x="90000" y="0"/>
                </a:lnTo>
                <a:lnTo>
                  <a:pt x="30000" y="0"/>
                </a:lnTo>
                <a:close/>
                <a:moveTo>
                  <a:pt x="38477" y="16950"/>
                </a:moveTo>
                <a:lnTo>
                  <a:pt x="81522" y="16950"/>
                </a:lnTo>
                <a:lnTo>
                  <a:pt x="103033" y="59994"/>
                </a:lnTo>
                <a:lnTo>
                  <a:pt x="81522" y="103038"/>
                </a:lnTo>
                <a:lnTo>
                  <a:pt x="38477" y="103038"/>
                </a:lnTo>
                <a:lnTo>
                  <a:pt x="16955" y="59994"/>
                </a:lnTo>
                <a:lnTo>
                  <a:pt x="38477" y="16950"/>
                </a:lnTo>
                <a:close/>
              </a:path>
            </a:pathLst>
          </a:custGeom>
          <a:gradFill>
            <a:gsLst>
              <a:gs pos="0">
                <a:srgbClr val="3393E2"/>
              </a:gs>
              <a:gs pos="100000">
                <a:srgbClr val="00E2C7"/>
              </a:gs>
            </a:gsLst>
            <a:lin ang="6983783" scaled="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1" name="Google Shape;11;p2"/>
          <p:cNvSpPr/>
          <p:nvPr/>
        </p:nvSpPr>
        <p:spPr>
          <a:xfrm rot="5400000">
            <a:off x="3809057" y="-81000"/>
            <a:ext cx="1525500" cy="1761600"/>
          </a:xfrm>
          <a:custGeom>
            <a:avLst/>
            <a:gdLst/>
            <a:ahLst/>
            <a:cxnLst/>
            <a:rect l="l" t="t" r="r" b="b"/>
            <a:pathLst>
              <a:path w="120000" h="120000" extrusionOk="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l="100000" b="100000"/>
            </a:path>
            <a:tileRect t="-100000" r="-10000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2" name="Google Shape;12;p2"/>
          <p:cNvSpPr txBox="1">
            <a:spLocks noGrp="1"/>
          </p:cNvSpPr>
          <p:nvPr>
            <p:ph type="ctrTitle"/>
          </p:nvPr>
        </p:nvSpPr>
        <p:spPr>
          <a:xfrm>
            <a:off x="1400175" y="1991825"/>
            <a:ext cx="6343500" cy="11598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endParaRPr/>
          </a:p>
        </p:txBody>
      </p:sp>
      <p:sp>
        <p:nvSpPr>
          <p:cNvPr id="13" name="Google Shape;13;p2"/>
          <p:cNvSpPr/>
          <p:nvPr/>
        </p:nvSpPr>
        <p:spPr>
          <a:xfrm rot="10800000" flipH="1">
            <a:off x="2809875" y="-172875"/>
            <a:ext cx="1111500" cy="962400"/>
          </a:xfrm>
          <a:prstGeom prst="hexagon">
            <a:avLst>
              <a:gd name="adj" fmla="val 28678"/>
              <a:gd name="vf" fmla="val 115470"/>
            </a:avLst>
          </a:prstGeom>
          <a:noFill/>
          <a:ln w="19050" cap="flat"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10800000" flipH="1">
            <a:off x="3602723" y="1360109"/>
            <a:ext cx="493800" cy="427500"/>
          </a:xfrm>
          <a:prstGeom prst="hexagon">
            <a:avLst>
              <a:gd name="adj" fmla="val 28678"/>
              <a:gd name="vf" fmla="val 115470"/>
            </a:avLst>
          </a:pr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rot="10800000" flipH="1">
            <a:off x="5278915" y="855279"/>
            <a:ext cx="944700" cy="818100"/>
          </a:xfrm>
          <a:prstGeom prst="hexagon">
            <a:avLst>
              <a:gd name="adj" fmla="val 28678"/>
              <a:gd name="vf" fmla="val 115470"/>
            </a:avLst>
          </a:prstGeom>
          <a:noFill/>
          <a:ln w="76200" cap="flat" cmpd="sng">
            <a:solidFill>
              <a:srgbClr val="184769"/>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rot="10800000" flipH="1">
            <a:off x="5365799" y="352324"/>
            <a:ext cx="493800" cy="427200"/>
          </a:xfrm>
          <a:prstGeom prst="hexagon">
            <a:avLst>
              <a:gd name="adj" fmla="val 28678"/>
              <a:gd name="vf" fmla="val 115470"/>
            </a:avLst>
          </a:prstGeom>
          <a:solidFill>
            <a:srgbClr val="00E1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 name="Google Shape;17;p2"/>
          <p:cNvGrpSpPr/>
          <p:nvPr/>
        </p:nvGrpSpPr>
        <p:grpSpPr>
          <a:xfrm>
            <a:off x="5549153" y="1029780"/>
            <a:ext cx="404640" cy="374059"/>
            <a:chOff x="5975075" y="2327500"/>
            <a:chExt cx="420100" cy="388350"/>
          </a:xfrm>
        </p:grpSpPr>
        <p:sp>
          <p:nvSpPr>
            <p:cNvPr id="18" name="Google Shape;18;p2"/>
            <p:cNvSpPr/>
            <p:nvPr/>
          </p:nvSpPr>
          <p:spPr>
            <a:xfrm>
              <a:off x="5975075" y="2474650"/>
              <a:ext cx="98325" cy="220450"/>
            </a:xfrm>
            <a:custGeom>
              <a:avLst/>
              <a:gdLst/>
              <a:ahLst/>
              <a:cxnLst/>
              <a:rect l="l" t="t"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6088025" y="2327500"/>
              <a:ext cx="307150" cy="388350"/>
            </a:xfrm>
            <a:custGeom>
              <a:avLst/>
              <a:gdLst/>
              <a:ahLst/>
              <a:cxnLst/>
              <a:rect l="l" t="t"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 name="Google Shape;20;p2"/>
          <p:cNvSpPr/>
          <p:nvPr/>
        </p:nvSpPr>
        <p:spPr>
          <a:xfrm>
            <a:off x="3253021" y="113273"/>
            <a:ext cx="225085" cy="389964"/>
          </a:xfrm>
          <a:custGeom>
            <a:avLst/>
            <a:gdLst/>
            <a:ahLst/>
            <a:cxnLst/>
            <a:rect l="l" t="t" r="r" b="b"/>
            <a:pathLst>
              <a:path w="11870" h="20565" extrusionOk="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rgbClr val="19B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 name="Google Shape;21;p2"/>
          <p:cNvGrpSpPr/>
          <p:nvPr/>
        </p:nvGrpSpPr>
        <p:grpSpPr>
          <a:xfrm>
            <a:off x="4380526" y="515192"/>
            <a:ext cx="382958" cy="607111"/>
            <a:chOff x="6718575" y="2318625"/>
            <a:chExt cx="256950" cy="407375"/>
          </a:xfrm>
        </p:grpSpPr>
        <p:sp>
          <p:nvSpPr>
            <p:cNvPr id="22" name="Google Shape;22;p2"/>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6795900" y="2628550"/>
              <a:ext cx="102300" cy="25"/>
            </a:xfrm>
            <a:custGeom>
              <a:avLst/>
              <a:gdLst/>
              <a:ahLst/>
              <a:cxnLst/>
              <a:rect l="l" t="t" r="r" b="b"/>
              <a:pathLst>
                <a:path w="4092" h="1" fill="none" extrusionOk="0">
                  <a:moveTo>
                    <a:pt x="0" y="1"/>
                  </a:moveTo>
                  <a:lnTo>
                    <a:pt x="4092"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 name="Google Shape;30;p2"/>
          <p:cNvGrpSpPr/>
          <p:nvPr/>
        </p:nvGrpSpPr>
        <p:grpSpPr>
          <a:xfrm>
            <a:off x="3199464" y="902959"/>
            <a:ext cx="395018" cy="403297"/>
            <a:chOff x="3951850" y="2985350"/>
            <a:chExt cx="407950" cy="416500"/>
          </a:xfrm>
        </p:grpSpPr>
        <p:sp>
          <p:nvSpPr>
            <p:cNvPr id="31" name="Google Shape;31;p2"/>
            <p:cNvSpPr/>
            <p:nvPr/>
          </p:nvSpPr>
          <p:spPr>
            <a:xfrm>
              <a:off x="3951850" y="2985350"/>
              <a:ext cx="314800" cy="314825"/>
            </a:xfrm>
            <a:custGeom>
              <a:avLst/>
              <a:gdLst/>
              <a:ahLst/>
              <a:cxnLst/>
              <a:rect l="l" t="t"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3988375" y="3021875"/>
              <a:ext cx="241750" cy="241750"/>
            </a:xfrm>
            <a:custGeom>
              <a:avLst/>
              <a:gdLst/>
              <a:ahLst/>
              <a:cxnLst/>
              <a:rect l="l" t="t"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4024300" y="3058425"/>
              <a:ext cx="84650" cy="84650"/>
            </a:xfrm>
            <a:custGeom>
              <a:avLst/>
              <a:gdLst/>
              <a:ahLst/>
              <a:cxnLst/>
              <a:rect l="l" t="t"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4205750" y="3248375"/>
              <a:ext cx="154050" cy="153475"/>
            </a:xfrm>
            <a:custGeom>
              <a:avLst/>
              <a:gdLst/>
              <a:ahLst/>
              <a:cxnLst/>
              <a:rect l="l" t="t" r="r" b="b"/>
              <a:pathLst>
                <a:path w="6162" h="6139" fill="none" extrusionOk="0">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 name="Google Shape;35;p2"/>
          <p:cNvSpPr/>
          <p:nvPr/>
        </p:nvSpPr>
        <p:spPr>
          <a:xfrm rot="10800000" flipH="1">
            <a:off x="5010533" y="4576648"/>
            <a:ext cx="1032900" cy="894600"/>
          </a:xfrm>
          <a:prstGeom prst="hexagon">
            <a:avLst>
              <a:gd name="adj" fmla="val 28678"/>
              <a:gd name="vf" fmla="val 115470"/>
            </a:avLst>
          </a:prstGeom>
          <a:noFill/>
          <a:ln w="19050" cap="flat"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rot="10800000" flipH="1">
            <a:off x="5133679" y="4056450"/>
            <a:ext cx="540000" cy="467400"/>
          </a:xfrm>
          <a:prstGeom prst="hexagon">
            <a:avLst>
              <a:gd name="adj" fmla="val 28678"/>
              <a:gd name="vf" fmla="val 115470"/>
            </a:avLst>
          </a:prstGeom>
          <a:solidFill>
            <a:srgbClr val="3292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rot="10800000" flipH="1">
            <a:off x="3101709" y="3629719"/>
            <a:ext cx="1032900" cy="894000"/>
          </a:xfrm>
          <a:prstGeom prst="hexagon">
            <a:avLst>
              <a:gd name="adj" fmla="val 28678"/>
              <a:gd name="vf" fmla="val 115470"/>
            </a:avLst>
          </a:pr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rot="10800000" flipH="1">
            <a:off x="3530384" y="4576662"/>
            <a:ext cx="452100" cy="391200"/>
          </a:xfrm>
          <a:prstGeom prst="hexagon">
            <a:avLst>
              <a:gd name="adj" fmla="val 28678"/>
              <a:gd name="vf" fmla="val 115470"/>
            </a:avLst>
          </a:prstGeom>
          <a:noFill/>
          <a:ln w="19050" cap="flat" cmpd="sng">
            <a:solidFill>
              <a:srgbClr val="00E1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5370705" y="4867761"/>
            <a:ext cx="312503" cy="312484"/>
          </a:xfrm>
          <a:custGeom>
            <a:avLst/>
            <a:gdLst/>
            <a:ahLst/>
            <a:cxnLst/>
            <a:rect l="l" t="t" r="r" b="b"/>
            <a:pathLst>
              <a:path w="17000" h="16999" extrusionOk="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 name="Google Shape;40;p2"/>
          <p:cNvGrpSpPr/>
          <p:nvPr/>
        </p:nvGrpSpPr>
        <p:grpSpPr>
          <a:xfrm>
            <a:off x="5772009" y="4056440"/>
            <a:ext cx="573943" cy="550550"/>
            <a:chOff x="5241175" y="4959100"/>
            <a:chExt cx="539775" cy="517775"/>
          </a:xfrm>
        </p:grpSpPr>
        <p:sp>
          <p:nvSpPr>
            <p:cNvPr id="41" name="Google Shape;41;p2"/>
            <p:cNvSpPr/>
            <p:nvPr/>
          </p:nvSpPr>
          <p:spPr>
            <a:xfrm>
              <a:off x="5575150" y="4959100"/>
              <a:ext cx="161225" cy="178300"/>
            </a:xfrm>
            <a:custGeom>
              <a:avLst/>
              <a:gdLst/>
              <a:ahLst/>
              <a:cxnLst/>
              <a:rect l="l" t="t" r="r" b="b"/>
              <a:pathLst>
                <a:path w="6449" h="7132" extrusionOk="0">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5330925" y="4985350"/>
              <a:ext cx="128250" cy="148400"/>
            </a:xfrm>
            <a:custGeom>
              <a:avLst/>
              <a:gdLst/>
              <a:ahLst/>
              <a:cxnLst/>
              <a:rect l="l" t="t" r="r" b="b"/>
              <a:pathLst>
                <a:path w="5130" h="5936" extrusionOk="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5241175" y="5241175"/>
              <a:ext cx="180125" cy="109325"/>
            </a:xfrm>
            <a:custGeom>
              <a:avLst/>
              <a:gdLst/>
              <a:ahLst/>
              <a:cxnLst/>
              <a:rect l="l" t="t" r="r" b="b"/>
              <a:pathLst>
                <a:path w="7205" h="4373" extrusionOk="0">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5461575" y="5316900"/>
              <a:ext cx="89175" cy="159975"/>
            </a:xfrm>
            <a:custGeom>
              <a:avLst/>
              <a:gdLst/>
              <a:ahLst/>
              <a:cxnLst/>
              <a:rect l="l" t="t" r="r" b="b"/>
              <a:pathLst>
                <a:path w="3567" h="6399" extrusionOk="0">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419" y="25"/>
                  </a:lnTo>
                  <a:lnTo>
                    <a:pt x="2126" y="49"/>
                  </a:lnTo>
                  <a:lnTo>
                    <a:pt x="1808" y="25"/>
                  </a:lnTo>
                  <a:lnTo>
                    <a:pt x="1491"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5619100" y="5194175"/>
              <a:ext cx="161850" cy="89775"/>
            </a:xfrm>
            <a:custGeom>
              <a:avLst/>
              <a:gdLst/>
              <a:ahLst/>
              <a:cxnLst/>
              <a:rect l="l" t="t" r="r" b="b"/>
              <a:pathLst>
                <a:path w="6474" h="3591" extrusionOk="0">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5420075" y="5116000"/>
              <a:ext cx="189300" cy="189925"/>
            </a:xfrm>
            <a:custGeom>
              <a:avLst/>
              <a:gdLst/>
              <a:ahLst/>
              <a:cxnLst/>
              <a:rect l="l" t="t" r="r" b="b"/>
              <a:pathLst>
                <a:path w="7572" h="7597" extrusionOk="0">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 name="Google Shape;47;p2"/>
          <p:cNvSpPr/>
          <p:nvPr/>
        </p:nvSpPr>
        <p:spPr>
          <a:xfrm>
            <a:off x="3429208" y="3904791"/>
            <a:ext cx="377839" cy="343685"/>
          </a:xfrm>
          <a:custGeom>
            <a:avLst/>
            <a:gdLst/>
            <a:ahLst/>
            <a:cxnLst/>
            <a:rect l="l" t="t" r="r" b="b"/>
            <a:pathLst>
              <a:path w="16218" h="14752" extrusionOk="0">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rgbClr val="3292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48"/>
        <p:cNvGrpSpPr/>
        <p:nvPr/>
      </p:nvGrpSpPr>
      <p:grpSpPr>
        <a:xfrm>
          <a:off x="0" y="0"/>
          <a:ext cx="0" cy="0"/>
          <a:chOff x="0" y="0"/>
          <a:chExt cx="0" cy="0"/>
        </a:xfrm>
      </p:grpSpPr>
      <p:sp>
        <p:nvSpPr>
          <p:cNvPr id="49" name="Google Shape;49;p3"/>
          <p:cNvSpPr/>
          <p:nvPr/>
        </p:nvSpPr>
        <p:spPr>
          <a:xfrm rot="10800000" flipH="1">
            <a:off x="-94969" y="303826"/>
            <a:ext cx="1034700" cy="895800"/>
          </a:xfrm>
          <a:custGeom>
            <a:avLst/>
            <a:gdLst/>
            <a:ahLst/>
            <a:cxnLst/>
            <a:rect l="l" t="t" r="r" b="b"/>
            <a:pathLst>
              <a:path w="120000" h="120000" extrusionOk="0">
                <a:moveTo>
                  <a:pt x="30000" y="0"/>
                </a:moveTo>
                <a:lnTo>
                  <a:pt x="0" y="59994"/>
                </a:lnTo>
                <a:lnTo>
                  <a:pt x="30000" y="120000"/>
                </a:lnTo>
                <a:lnTo>
                  <a:pt x="90000" y="120000"/>
                </a:lnTo>
                <a:lnTo>
                  <a:pt x="120000" y="59994"/>
                </a:lnTo>
                <a:lnTo>
                  <a:pt x="90000" y="0"/>
                </a:lnTo>
                <a:lnTo>
                  <a:pt x="30000" y="0"/>
                </a:lnTo>
                <a:close/>
                <a:moveTo>
                  <a:pt x="38477" y="16950"/>
                </a:moveTo>
                <a:lnTo>
                  <a:pt x="81522" y="16950"/>
                </a:lnTo>
                <a:lnTo>
                  <a:pt x="103033" y="59994"/>
                </a:lnTo>
                <a:lnTo>
                  <a:pt x="81522" y="103038"/>
                </a:lnTo>
                <a:lnTo>
                  <a:pt x="38477" y="103038"/>
                </a:lnTo>
                <a:lnTo>
                  <a:pt x="16955" y="59994"/>
                </a:lnTo>
                <a:lnTo>
                  <a:pt x="38477" y="16950"/>
                </a:lnTo>
                <a:close/>
              </a:path>
            </a:pathLst>
          </a:custGeom>
          <a:gradFill>
            <a:gsLst>
              <a:gs pos="0">
                <a:srgbClr val="3393E2"/>
              </a:gs>
              <a:gs pos="100000">
                <a:srgbClr val="00E2C7"/>
              </a:gs>
            </a:gsLst>
            <a:lin ang="6983783" scaled="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50" name="Google Shape;50;p3"/>
          <p:cNvSpPr/>
          <p:nvPr/>
        </p:nvSpPr>
        <p:spPr>
          <a:xfrm rot="5400000">
            <a:off x="559400" y="1538825"/>
            <a:ext cx="1788000" cy="2064600"/>
          </a:xfrm>
          <a:custGeom>
            <a:avLst/>
            <a:gdLst/>
            <a:ahLst/>
            <a:cxnLst/>
            <a:rect l="l" t="t" r="r" b="b"/>
            <a:pathLst>
              <a:path w="120000" h="120000" extrusionOk="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l="100000" b="100000"/>
            </a:path>
            <a:tileRect t="-100000" r="-10000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51" name="Google Shape;51;p3"/>
          <p:cNvSpPr txBox="1">
            <a:spLocks noGrp="1"/>
          </p:cNvSpPr>
          <p:nvPr>
            <p:ph type="ctrTitle"/>
          </p:nvPr>
        </p:nvSpPr>
        <p:spPr>
          <a:xfrm>
            <a:off x="2743200" y="1735750"/>
            <a:ext cx="5638800" cy="11598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52" name="Google Shape;52;p3"/>
          <p:cNvSpPr txBox="1">
            <a:spLocks noGrp="1"/>
          </p:cNvSpPr>
          <p:nvPr>
            <p:ph type="subTitle" idx="1"/>
          </p:nvPr>
        </p:nvSpPr>
        <p:spPr>
          <a:xfrm>
            <a:off x="2743200" y="2821004"/>
            <a:ext cx="5696100" cy="7848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3" name="Google Shape;53;p3"/>
          <p:cNvSpPr/>
          <p:nvPr/>
        </p:nvSpPr>
        <p:spPr>
          <a:xfrm rot="10800000" flipH="1">
            <a:off x="66674" y="3135425"/>
            <a:ext cx="819900" cy="710100"/>
          </a:xfrm>
          <a:prstGeom prst="hexagon">
            <a:avLst>
              <a:gd name="adj" fmla="val 28678"/>
              <a:gd name="vf" fmla="val 115470"/>
            </a:avLst>
          </a:prstGeom>
          <a:noFill/>
          <a:ln w="9525" cap="flat"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3"/>
          <p:cNvSpPr/>
          <p:nvPr/>
        </p:nvSpPr>
        <p:spPr>
          <a:xfrm rot="10800000" flipH="1">
            <a:off x="828675" y="3516550"/>
            <a:ext cx="428700" cy="371100"/>
          </a:xfrm>
          <a:prstGeom prst="hexagon">
            <a:avLst>
              <a:gd name="adj" fmla="val 28678"/>
              <a:gd name="vf" fmla="val 115470"/>
            </a:avLst>
          </a:pr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3"/>
          <p:cNvSpPr/>
          <p:nvPr/>
        </p:nvSpPr>
        <p:spPr>
          <a:xfrm rot="10800000" flipH="1">
            <a:off x="761999" y="877950"/>
            <a:ext cx="819900" cy="710100"/>
          </a:xfrm>
          <a:prstGeom prst="hexagon">
            <a:avLst>
              <a:gd name="adj" fmla="val 28678"/>
              <a:gd name="vf" fmla="val 115470"/>
            </a:avLst>
          </a:prstGeom>
          <a:noFill/>
          <a:ln w="76200" cap="flat" cmpd="sng">
            <a:solidFill>
              <a:srgbClr val="184769"/>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3"/>
          <p:cNvSpPr/>
          <p:nvPr/>
        </p:nvSpPr>
        <p:spPr>
          <a:xfrm rot="10800000" flipH="1">
            <a:off x="793851" y="4692801"/>
            <a:ext cx="517500" cy="447900"/>
          </a:xfrm>
          <a:prstGeom prst="hexagon">
            <a:avLst>
              <a:gd name="adj" fmla="val 28678"/>
              <a:gd name="vf" fmla="val 115470"/>
            </a:avLst>
          </a:prstGeom>
          <a:solidFill>
            <a:srgbClr val="00E1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 name="Google Shape;57;p3"/>
          <p:cNvGrpSpPr/>
          <p:nvPr/>
        </p:nvGrpSpPr>
        <p:grpSpPr>
          <a:xfrm>
            <a:off x="996359" y="1070668"/>
            <a:ext cx="351204" cy="324661"/>
            <a:chOff x="5975075" y="2327500"/>
            <a:chExt cx="420100" cy="388350"/>
          </a:xfrm>
        </p:grpSpPr>
        <p:sp>
          <p:nvSpPr>
            <p:cNvPr id="58" name="Google Shape;58;p3"/>
            <p:cNvSpPr/>
            <p:nvPr/>
          </p:nvSpPr>
          <p:spPr>
            <a:xfrm>
              <a:off x="5975075" y="2474650"/>
              <a:ext cx="98325" cy="220450"/>
            </a:xfrm>
            <a:custGeom>
              <a:avLst/>
              <a:gdLst/>
              <a:ahLst/>
              <a:cxnLst/>
              <a:rect l="l" t="t"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3"/>
            <p:cNvSpPr/>
            <p:nvPr/>
          </p:nvSpPr>
          <p:spPr>
            <a:xfrm>
              <a:off x="6088025" y="2327500"/>
              <a:ext cx="307150" cy="388350"/>
            </a:xfrm>
            <a:custGeom>
              <a:avLst/>
              <a:gdLst/>
              <a:ahLst/>
              <a:cxnLst/>
              <a:rect l="l" t="t"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 name="Google Shape;60;p3"/>
          <p:cNvSpPr/>
          <p:nvPr/>
        </p:nvSpPr>
        <p:spPr>
          <a:xfrm>
            <a:off x="393600" y="3346627"/>
            <a:ext cx="166061" cy="287704"/>
          </a:xfrm>
          <a:custGeom>
            <a:avLst/>
            <a:gdLst/>
            <a:ahLst/>
            <a:cxnLst/>
            <a:rect l="l" t="t" r="r" b="b"/>
            <a:pathLst>
              <a:path w="11870" h="20565" extrusionOk="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rgbClr val="19B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 name="Google Shape;61;p3"/>
          <p:cNvGrpSpPr/>
          <p:nvPr/>
        </p:nvGrpSpPr>
        <p:grpSpPr>
          <a:xfrm>
            <a:off x="305253" y="553856"/>
            <a:ext cx="247469" cy="392302"/>
            <a:chOff x="6718575" y="2318625"/>
            <a:chExt cx="256950" cy="407375"/>
          </a:xfrm>
        </p:grpSpPr>
        <p:sp>
          <p:nvSpPr>
            <p:cNvPr id="62" name="Google Shape;62;p3"/>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12175" cap="rnd"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3"/>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12175" cap="rnd"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3"/>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3"/>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12175" cap="rnd"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3"/>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3"/>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12175" cap="rnd"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3"/>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3"/>
            <p:cNvSpPr/>
            <p:nvPr/>
          </p:nvSpPr>
          <p:spPr>
            <a:xfrm>
              <a:off x="6795900" y="2628550"/>
              <a:ext cx="102300" cy="25"/>
            </a:xfrm>
            <a:custGeom>
              <a:avLst/>
              <a:gdLst/>
              <a:ahLst/>
              <a:cxnLst/>
              <a:rect l="l" t="t" r="r" b="b"/>
              <a:pathLst>
                <a:path w="4092" h="1" fill="none" extrusionOk="0">
                  <a:moveTo>
                    <a:pt x="0" y="1"/>
                  </a:moveTo>
                  <a:lnTo>
                    <a:pt x="4092" y="1"/>
                  </a:lnTo>
                </a:path>
              </a:pathLst>
            </a:custGeom>
            <a:noFill/>
            <a:ln w="12175" cap="rnd"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 name="Google Shape;70;p3"/>
          <p:cNvGrpSpPr/>
          <p:nvPr/>
        </p:nvGrpSpPr>
        <p:grpSpPr>
          <a:xfrm>
            <a:off x="1419984" y="3634331"/>
            <a:ext cx="342882" cy="350068"/>
            <a:chOff x="3951850" y="2985350"/>
            <a:chExt cx="407950" cy="416500"/>
          </a:xfrm>
        </p:grpSpPr>
        <p:sp>
          <p:nvSpPr>
            <p:cNvPr id="71" name="Google Shape;71;p3"/>
            <p:cNvSpPr/>
            <p:nvPr/>
          </p:nvSpPr>
          <p:spPr>
            <a:xfrm>
              <a:off x="3951850" y="2985350"/>
              <a:ext cx="314800" cy="314825"/>
            </a:xfrm>
            <a:custGeom>
              <a:avLst/>
              <a:gdLst/>
              <a:ahLst/>
              <a:cxnLst/>
              <a:rect l="l" t="t"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3"/>
            <p:cNvSpPr/>
            <p:nvPr/>
          </p:nvSpPr>
          <p:spPr>
            <a:xfrm>
              <a:off x="3988375" y="3021875"/>
              <a:ext cx="241750" cy="241750"/>
            </a:xfrm>
            <a:custGeom>
              <a:avLst/>
              <a:gdLst/>
              <a:ahLst/>
              <a:cxnLst/>
              <a:rect l="l" t="t"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3"/>
            <p:cNvSpPr/>
            <p:nvPr/>
          </p:nvSpPr>
          <p:spPr>
            <a:xfrm>
              <a:off x="4024300" y="3058425"/>
              <a:ext cx="84650" cy="84650"/>
            </a:xfrm>
            <a:custGeom>
              <a:avLst/>
              <a:gdLst/>
              <a:ahLst/>
              <a:cxnLst/>
              <a:rect l="l" t="t"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3"/>
            <p:cNvSpPr/>
            <p:nvPr/>
          </p:nvSpPr>
          <p:spPr>
            <a:xfrm>
              <a:off x="4205750" y="3248375"/>
              <a:ext cx="154050" cy="153475"/>
            </a:xfrm>
            <a:custGeom>
              <a:avLst/>
              <a:gdLst/>
              <a:ahLst/>
              <a:cxnLst/>
              <a:rect l="l" t="t" r="r" b="b"/>
              <a:pathLst>
                <a:path w="6162" h="6139" fill="none" extrusionOk="0">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 name="Google Shape;75;p3"/>
          <p:cNvSpPr/>
          <p:nvPr/>
        </p:nvSpPr>
        <p:spPr>
          <a:xfrm rot="10800000" flipH="1">
            <a:off x="733424" y="3936025"/>
            <a:ext cx="819900" cy="710100"/>
          </a:xfrm>
          <a:prstGeom prst="hexagon">
            <a:avLst>
              <a:gd name="adj" fmla="val 28678"/>
              <a:gd name="vf" fmla="val 115470"/>
            </a:avLst>
          </a:prstGeom>
          <a:noFill/>
          <a:ln w="9525" cap="flat"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3"/>
          <p:cNvSpPr/>
          <p:nvPr/>
        </p:nvSpPr>
        <p:spPr>
          <a:xfrm rot="10800000" flipH="1">
            <a:off x="738525" y="100850"/>
            <a:ext cx="428700" cy="371100"/>
          </a:xfrm>
          <a:prstGeom prst="hexagon">
            <a:avLst>
              <a:gd name="adj" fmla="val 28678"/>
              <a:gd name="vf" fmla="val 115470"/>
            </a:avLst>
          </a:prstGeom>
          <a:solidFill>
            <a:srgbClr val="3292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3"/>
          <p:cNvSpPr/>
          <p:nvPr/>
        </p:nvSpPr>
        <p:spPr>
          <a:xfrm rot="10800000" flipH="1">
            <a:off x="-291325" y="4148475"/>
            <a:ext cx="1182300" cy="1023600"/>
          </a:xfrm>
          <a:prstGeom prst="hexagon">
            <a:avLst>
              <a:gd name="adj" fmla="val 28678"/>
              <a:gd name="vf" fmla="val 115470"/>
            </a:avLst>
          </a:pr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3"/>
          <p:cNvSpPr/>
          <p:nvPr/>
        </p:nvSpPr>
        <p:spPr>
          <a:xfrm rot="10800000" flipH="1">
            <a:off x="420725" y="-65225"/>
            <a:ext cx="358800" cy="310500"/>
          </a:xfrm>
          <a:prstGeom prst="hexagon">
            <a:avLst>
              <a:gd name="adj" fmla="val 28678"/>
              <a:gd name="vf" fmla="val 115470"/>
            </a:avLst>
          </a:prstGeom>
          <a:noFill/>
          <a:ln w="19050" cap="flat" cmpd="sng">
            <a:solidFill>
              <a:srgbClr val="00E1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3"/>
          <p:cNvSpPr/>
          <p:nvPr/>
        </p:nvSpPr>
        <p:spPr>
          <a:xfrm>
            <a:off x="1019338" y="4167058"/>
            <a:ext cx="248073" cy="248058"/>
          </a:xfrm>
          <a:custGeom>
            <a:avLst/>
            <a:gdLst/>
            <a:ahLst/>
            <a:cxnLst/>
            <a:rect l="l" t="t" r="r" b="b"/>
            <a:pathLst>
              <a:path w="17000" h="16999" extrusionOk="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 name="Google Shape;80;p3"/>
          <p:cNvGrpSpPr/>
          <p:nvPr/>
        </p:nvGrpSpPr>
        <p:grpSpPr>
          <a:xfrm>
            <a:off x="-50285" y="1452794"/>
            <a:ext cx="624844" cy="599376"/>
            <a:chOff x="5241175" y="4959100"/>
            <a:chExt cx="539775" cy="517775"/>
          </a:xfrm>
        </p:grpSpPr>
        <p:sp>
          <p:nvSpPr>
            <p:cNvPr id="81" name="Google Shape;81;p3"/>
            <p:cNvSpPr/>
            <p:nvPr/>
          </p:nvSpPr>
          <p:spPr>
            <a:xfrm>
              <a:off x="5575150" y="4959100"/>
              <a:ext cx="161225" cy="178300"/>
            </a:xfrm>
            <a:custGeom>
              <a:avLst/>
              <a:gdLst/>
              <a:ahLst/>
              <a:cxnLst/>
              <a:rect l="l" t="t" r="r" b="b"/>
              <a:pathLst>
                <a:path w="6449" h="7132" extrusionOk="0">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3"/>
            <p:cNvSpPr/>
            <p:nvPr/>
          </p:nvSpPr>
          <p:spPr>
            <a:xfrm>
              <a:off x="5330925" y="4985350"/>
              <a:ext cx="128250" cy="148400"/>
            </a:xfrm>
            <a:custGeom>
              <a:avLst/>
              <a:gdLst/>
              <a:ahLst/>
              <a:cxnLst/>
              <a:rect l="l" t="t" r="r" b="b"/>
              <a:pathLst>
                <a:path w="5130" h="5936" extrusionOk="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3"/>
            <p:cNvSpPr/>
            <p:nvPr/>
          </p:nvSpPr>
          <p:spPr>
            <a:xfrm>
              <a:off x="5241175" y="5241175"/>
              <a:ext cx="180125" cy="109325"/>
            </a:xfrm>
            <a:custGeom>
              <a:avLst/>
              <a:gdLst/>
              <a:ahLst/>
              <a:cxnLst/>
              <a:rect l="l" t="t" r="r" b="b"/>
              <a:pathLst>
                <a:path w="7205" h="4373" extrusionOk="0">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3"/>
            <p:cNvSpPr/>
            <p:nvPr/>
          </p:nvSpPr>
          <p:spPr>
            <a:xfrm>
              <a:off x="5461575" y="5316900"/>
              <a:ext cx="89175" cy="159975"/>
            </a:xfrm>
            <a:custGeom>
              <a:avLst/>
              <a:gdLst/>
              <a:ahLst/>
              <a:cxnLst/>
              <a:rect l="l" t="t" r="r" b="b"/>
              <a:pathLst>
                <a:path w="3567" h="6399" extrusionOk="0">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419" y="25"/>
                  </a:lnTo>
                  <a:lnTo>
                    <a:pt x="2126" y="49"/>
                  </a:lnTo>
                  <a:lnTo>
                    <a:pt x="1808" y="25"/>
                  </a:lnTo>
                  <a:lnTo>
                    <a:pt x="1491"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3"/>
            <p:cNvSpPr/>
            <p:nvPr/>
          </p:nvSpPr>
          <p:spPr>
            <a:xfrm>
              <a:off x="5619100" y="5194175"/>
              <a:ext cx="161850" cy="89775"/>
            </a:xfrm>
            <a:custGeom>
              <a:avLst/>
              <a:gdLst/>
              <a:ahLst/>
              <a:cxnLst/>
              <a:rect l="l" t="t" r="r" b="b"/>
              <a:pathLst>
                <a:path w="6474" h="3591" extrusionOk="0">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3"/>
            <p:cNvSpPr/>
            <p:nvPr/>
          </p:nvSpPr>
          <p:spPr>
            <a:xfrm>
              <a:off x="5420075" y="5116000"/>
              <a:ext cx="189300" cy="189925"/>
            </a:xfrm>
            <a:custGeom>
              <a:avLst/>
              <a:gdLst/>
              <a:ahLst/>
              <a:cxnLst/>
              <a:rect l="l" t="t" r="r" b="b"/>
              <a:pathLst>
                <a:path w="7572" h="7597" extrusionOk="0">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 name="Google Shape;87;p3"/>
          <p:cNvSpPr/>
          <p:nvPr/>
        </p:nvSpPr>
        <p:spPr>
          <a:xfrm>
            <a:off x="47199" y="4430470"/>
            <a:ext cx="505231" cy="459562"/>
          </a:xfrm>
          <a:custGeom>
            <a:avLst/>
            <a:gdLst/>
            <a:ahLst/>
            <a:cxnLst/>
            <a:rect l="l" t="t" r="r" b="b"/>
            <a:pathLst>
              <a:path w="16218" h="14752" extrusionOk="0">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rgbClr val="3292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129"/>
        <p:cNvGrpSpPr/>
        <p:nvPr/>
      </p:nvGrpSpPr>
      <p:grpSpPr>
        <a:xfrm>
          <a:off x="0" y="0"/>
          <a:ext cx="0" cy="0"/>
          <a:chOff x="0" y="0"/>
          <a:chExt cx="0" cy="0"/>
        </a:xfrm>
      </p:grpSpPr>
      <p:sp>
        <p:nvSpPr>
          <p:cNvPr id="130" name="Google Shape;130;p5"/>
          <p:cNvSpPr/>
          <p:nvPr/>
        </p:nvSpPr>
        <p:spPr>
          <a:xfrm rot="10800000" flipH="1">
            <a:off x="7663675" y="3684808"/>
            <a:ext cx="1034700" cy="895800"/>
          </a:xfrm>
          <a:custGeom>
            <a:avLst/>
            <a:gdLst/>
            <a:ahLst/>
            <a:cxnLst/>
            <a:rect l="l" t="t" r="r" b="b"/>
            <a:pathLst>
              <a:path w="120000" h="120000" extrusionOk="0">
                <a:moveTo>
                  <a:pt x="30000" y="0"/>
                </a:moveTo>
                <a:lnTo>
                  <a:pt x="0" y="59994"/>
                </a:lnTo>
                <a:lnTo>
                  <a:pt x="30000" y="120000"/>
                </a:lnTo>
                <a:lnTo>
                  <a:pt x="90000" y="120000"/>
                </a:lnTo>
                <a:lnTo>
                  <a:pt x="120000" y="59994"/>
                </a:lnTo>
                <a:lnTo>
                  <a:pt x="90000" y="0"/>
                </a:lnTo>
                <a:lnTo>
                  <a:pt x="30000" y="0"/>
                </a:lnTo>
                <a:close/>
                <a:moveTo>
                  <a:pt x="38477" y="16950"/>
                </a:moveTo>
                <a:lnTo>
                  <a:pt x="81522" y="16950"/>
                </a:lnTo>
                <a:lnTo>
                  <a:pt x="103033" y="59994"/>
                </a:lnTo>
                <a:lnTo>
                  <a:pt x="81522" y="103038"/>
                </a:lnTo>
                <a:lnTo>
                  <a:pt x="38477" y="103038"/>
                </a:lnTo>
                <a:lnTo>
                  <a:pt x="16955" y="59994"/>
                </a:lnTo>
                <a:lnTo>
                  <a:pt x="38477" y="16950"/>
                </a:lnTo>
                <a:close/>
              </a:path>
            </a:pathLst>
          </a:custGeom>
          <a:gradFill>
            <a:gsLst>
              <a:gs pos="0">
                <a:srgbClr val="3393E2"/>
              </a:gs>
              <a:gs pos="100000">
                <a:srgbClr val="00E2C7"/>
              </a:gs>
            </a:gsLst>
            <a:lin ang="6983783" scaled="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31" name="Google Shape;131;p5"/>
          <p:cNvSpPr/>
          <p:nvPr/>
        </p:nvSpPr>
        <p:spPr>
          <a:xfrm rot="5400000">
            <a:off x="499599" y="157100"/>
            <a:ext cx="1146000" cy="1323300"/>
          </a:xfrm>
          <a:custGeom>
            <a:avLst/>
            <a:gdLst/>
            <a:ahLst/>
            <a:cxnLst/>
            <a:rect l="l" t="t" r="r" b="b"/>
            <a:pathLst>
              <a:path w="120000" h="120000" extrusionOk="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l="100000" b="100000"/>
            </a:path>
            <a:tileRect t="-100000" r="-10000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32" name="Google Shape;132;p5"/>
          <p:cNvSpPr txBox="1">
            <a:spLocks noGrp="1"/>
          </p:cNvSpPr>
          <p:nvPr>
            <p:ph type="title"/>
          </p:nvPr>
        </p:nvSpPr>
        <p:spPr>
          <a:xfrm>
            <a:off x="1732700" y="1735600"/>
            <a:ext cx="4944300" cy="645300"/>
          </a:xfrm>
          <a:prstGeom prst="rect">
            <a:avLst/>
          </a:prstGeom>
        </p:spPr>
        <p:txBody>
          <a:bodyPr spcFirstLastPara="1" wrap="square" lIns="91425" tIns="91425" rIns="91425" bIns="91425" anchor="b" anchorCtr="0">
            <a:noAutofit/>
          </a:bodyPr>
          <a:lstStyle>
            <a:lvl1pPr lvl="0">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a:endParaRPr/>
          </a:p>
        </p:txBody>
      </p:sp>
      <p:sp>
        <p:nvSpPr>
          <p:cNvPr id="133" name="Google Shape;133;p5"/>
          <p:cNvSpPr txBox="1">
            <a:spLocks noGrp="1"/>
          </p:cNvSpPr>
          <p:nvPr>
            <p:ph type="body" idx="1"/>
          </p:nvPr>
        </p:nvSpPr>
        <p:spPr>
          <a:xfrm>
            <a:off x="1732700" y="2255125"/>
            <a:ext cx="4944300" cy="1659900"/>
          </a:xfrm>
          <a:prstGeom prst="rect">
            <a:avLst/>
          </a:prstGeom>
        </p:spPr>
        <p:txBody>
          <a:bodyPr spcFirstLastPara="1" wrap="square" lIns="91425" tIns="91425" rIns="91425" bIns="91425" anchor="t" anchorCtr="0">
            <a:noAutofit/>
          </a:bodyPr>
          <a:lstStyle>
            <a:lvl1pPr marL="457200" lvl="0" indent="-317500">
              <a:spcBef>
                <a:spcPts val="600"/>
              </a:spcBef>
              <a:spcAft>
                <a:spcPts val="0"/>
              </a:spcAft>
              <a:buSzPts val="1400"/>
              <a:buFont typeface="Muli"/>
              <a:buChar char="◇"/>
              <a:defRPr>
                <a:latin typeface="Muli"/>
                <a:ea typeface="Muli"/>
                <a:cs typeface="Muli"/>
                <a:sym typeface="Muli"/>
              </a:defRPr>
            </a:lvl1pPr>
            <a:lvl2pPr marL="914400" lvl="1" indent="-317500">
              <a:spcBef>
                <a:spcPts val="0"/>
              </a:spcBef>
              <a:spcAft>
                <a:spcPts val="0"/>
              </a:spcAft>
              <a:buSzPts val="1400"/>
              <a:buFont typeface="Muli"/>
              <a:buChar char="￭"/>
              <a:defRPr>
                <a:latin typeface="Muli"/>
                <a:ea typeface="Muli"/>
                <a:cs typeface="Muli"/>
                <a:sym typeface="Muli"/>
              </a:defRPr>
            </a:lvl2pPr>
            <a:lvl3pPr marL="1371600" lvl="2" indent="-317500">
              <a:spcBef>
                <a:spcPts val="0"/>
              </a:spcBef>
              <a:spcAft>
                <a:spcPts val="0"/>
              </a:spcAft>
              <a:buSzPts val="1400"/>
              <a:buFont typeface="Muli"/>
              <a:buChar char="￮"/>
              <a:defRPr>
                <a:latin typeface="Muli"/>
                <a:ea typeface="Muli"/>
                <a:cs typeface="Muli"/>
                <a:sym typeface="Muli"/>
              </a:defRPr>
            </a:lvl3pPr>
            <a:lvl4pPr marL="1828800" lvl="3" indent="-317500">
              <a:spcBef>
                <a:spcPts val="0"/>
              </a:spcBef>
              <a:spcAft>
                <a:spcPts val="0"/>
              </a:spcAft>
              <a:buSzPts val="1400"/>
              <a:buFont typeface="Muli"/>
              <a:buChar char="●"/>
              <a:defRPr>
                <a:latin typeface="Muli"/>
                <a:ea typeface="Muli"/>
                <a:cs typeface="Muli"/>
                <a:sym typeface="Muli"/>
              </a:defRPr>
            </a:lvl4pPr>
            <a:lvl5pPr marL="2286000" lvl="4" indent="-317500">
              <a:spcBef>
                <a:spcPts val="0"/>
              </a:spcBef>
              <a:spcAft>
                <a:spcPts val="0"/>
              </a:spcAft>
              <a:buSzPts val="1400"/>
              <a:buFont typeface="Muli"/>
              <a:buChar char="○"/>
              <a:defRPr>
                <a:latin typeface="Muli"/>
                <a:ea typeface="Muli"/>
                <a:cs typeface="Muli"/>
                <a:sym typeface="Muli"/>
              </a:defRPr>
            </a:lvl5pPr>
            <a:lvl6pPr marL="2743200" lvl="5" indent="-317500">
              <a:spcBef>
                <a:spcPts val="0"/>
              </a:spcBef>
              <a:spcAft>
                <a:spcPts val="0"/>
              </a:spcAft>
              <a:buSzPts val="1400"/>
              <a:buFont typeface="Muli"/>
              <a:buChar char="■"/>
              <a:defRPr>
                <a:latin typeface="Muli"/>
                <a:ea typeface="Muli"/>
                <a:cs typeface="Muli"/>
                <a:sym typeface="Muli"/>
              </a:defRPr>
            </a:lvl6pPr>
            <a:lvl7pPr marL="3200400" lvl="6" indent="-317500">
              <a:spcBef>
                <a:spcPts val="0"/>
              </a:spcBef>
              <a:spcAft>
                <a:spcPts val="0"/>
              </a:spcAft>
              <a:buSzPts val="1400"/>
              <a:buFont typeface="Muli"/>
              <a:buChar char="●"/>
              <a:defRPr>
                <a:latin typeface="Muli"/>
                <a:ea typeface="Muli"/>
                <a:cs typeface="Muli"/>
                <a:sym typeface="Muli"/>
              </a:defRPr>
            </a:lvl7pPr>
            <a:lvl8pPr marL="3657600" lvl="7" indent="-317500">
              <a:spcBef>
                <a:spcPts val="0"/>
              </a:spcBef>
              <a:spcAft>
                <a:spcPts val="0"/>
              </a:spcAft>
              <a:buSzPts val="1400"/>
              <a:buFont typeface="Muli"/>
              <a:buChar char="○"/>
              <a:defRPr>
                <a:latin typeface="Muli"/>
                <a:ea typeface="Muli"/>
                <a:cs typeface="Muli"/>
                <a:sym typeface="Muli"/>
              </a:defRPr>
            </a:lvl8pPr>
            <a:lvl9pPr marL="4114800" lvl="8" indent="-317500">
              <a:spcBef>
                <a:spcPts val="0"/>
              </a:spcBef>
              <a:spcAft>
                <a:spcPts val="0"/>
              </a:spcAft>
              <a:buSzPts val="1400"/>
              <a:buFont typeface="Muli"/>
              <a:buChar char="■"/>
              <a:defRPr>
                <a:latin typeface="Muli"/>
                <a:ea typeface="Muli"/>
                <a:cs typeface="Muli"/>
                <a:sym typeface="Muli"/>
              </a:defRPr>
            </a:lvl9pPr>
          </a:lstStyle>
          <a:p>
            <a:endParaRPr/>
          </a:p>
        </p:txBody>
      </p:sp>
      <p:sp>
        <p:nvSpPr>
          <p:cNvPr id="134" name="Google Shape;134;p5"/>
          <p:cNvSpPr/>
          <p:nvPr/>
        </p:nvSpPr>
        <p:spPr>
          <a:xfrm rot="10800000" flipH="1">
            <a:off x="-123826" y="1058975"/>
            <a:ext cx="819900" cy="710100"/>
          </a:xfrm>
          <a:prstGeom prst="hexagon">
            <a:avLst>
              <a:gd name="adj" fmla="val 28678"/>
              <a:gd name="vf" fmla="val 115470"/>
            </a:avLst>
          </a:prstGeom>
          <a:noFill/>
          <a:ln w="9525" cap="flat"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5"/>
          <p:cNvSpPr/>
          <p:nvPr/>
        </p:nvSpPr>
        <p:spPr>
          <a:xfrm rot="10800000" flipH="1">
            <a:off x="638175" y="1440100"/>
            <a:ext cx="428700" cy="371100"/>
          </a:xfrm>
          <a:prstGeom prst="hexagon">
            <a:avLst>
              <a:gd name="adj" fmla="val 28678"/>
              <a:gd name="vf" fmla="val 115470"/>
            </a:avLst>
          </a:pr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5"/>
          <p:cNvSpPr/>
          <p:nvPr/>
        </p:nvSpPr>
        <p:spPr>
          <a:xfrm rot="10800000" flipH="1">
            <a:off x="1495424" y="-131650"/>
            <a:ext cx="819900" cy="710100"/>
          </a:xfrm>
          <a:prstGeom prst="hexagon">
            <a:avLst>
              <a:gd name="adj" fmla="val 28678"/>
              <a:gd name="vf" fmla="val 115470"/>
            </a:avLst>
          </a:prstGeom>
          <a:noFill/>
          <a:ln w="76200" cap="flat" cmpd="sng">
            <a:solidFill>
              <a:srgbClr val="184769"/>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5"/>
          <p:cNvSpPr/>
          <p:nvPr/>
        </p:nvSpPr>
        <p:spPr>
          <a:xfrm rot="10800000" flipH="1">
            <a:off x="327800" y="88925"/>
            <a:ext cx="358800" cy="310500"/>
          </a:xfrm>
          <a:prstGeom prst="hexagon">
            <a:avLst>
              <a:gd name="adj" fmla="val 28678"/>
              <a:gd name="vf" fmla="val 115470"/>
            </a:avLst>
          </a:prstGeom>
          <a:solidFill>
            <a:srgbClr val="00E1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5"/>
          <p:cNvSpPr/>
          <p:nvPr/>
        </p:nvSpPr>
        <p:spPr>
          <a:xfrm rot="10800000" flipH="1">
            <a:off x="8486774" y="4230775"/>
            <a:ext cx="819900" cy="710100"/>
          </a:xfrm>
          <a:prstGeom prst="hexagon">
            <a:avLst>
              <a:gd name="adj" fmla="val 28678"/>
              <a:gd name="vf" fmla="val 115470"/>
            </a:avLst>
          </a:prstGeom>
          <a:noFill/>
          <a:ln w="9525" cap="flat"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5"/>
          <p:cNvSpPr/>
          <p:nvPr/>
        </p:nvSpPr>
        <p:spPr>
          <a:xfrm rot="10800000" flipH="1">
            <a:off x="8124824" y="4615700"/>
            <a:ext cx="428700" cy="371100"/>
          </a:xfrm>
          <a:prstGeom prst="hexagon">
            <a:avLst>
              <a:gd name="adj" fmla="val 28678"/>
              <a:gd name="vf" fmla="val 115470"/>
            </a:avLst>
          </a:prstGeom>
          <a:solidFill>
            <a:srgbClr val="3292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5"/>
          <p:cNvSpPr/>
          <p:nvPr/>
        </p:nvSpPr>
        <p:spPr>
          <a:xfrm rot="10800000" flipH="1">
            <a:off x="7821348" y="2935400"/>
            <a:ext cx="819900" cy="709800"/>
          </a:xfrm>
          <a:prstGeom prst="hexagon">
            <a:avLst>
              <a:gd name="adj" fmla="val 28678"/>
              <a:gd name="vf" fmla="val 115470"/>
            </a:avLst>
          </a:pr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5"/>
          <p:cNvSpPr/>
          <p:nvPr/>
        </p:nvSpPr>
        <p:spPr>
          <a:xfrm rot="10800000" flipH="1">
            <a:off x="8486775" y="3512175"/>
            <a:ext cx="358800" cy="310500"/>
          </a:xfrm>
          <a:prstGeom prst="hexagon">
            <a:avLst>
              <a:gd name="adj" fmla="val 28678"/>
              <a:gd name="vf" fmla="val 115470"/>
            </a:avLst>
          </a:prstGeom>
          <a:noFill/>
          <a:ln w="19050" cap="flat" cmpd="sng">
            <a:solidFill>
              <a:srgbClr val="00E1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2" name="Google Shape;142;p5"/>
          <p:cNvGrpSpPr/>
          <p:nvPr/>
        </p:nvGrpSpPr>
        <p:grpSpPr>
          <a:xfrm>
            <a:off x="1729784" y="61068"/>
            <a:ext cx="351204" cy="324661"/>
            <a:chOff x="5975075" y="2327500"/>
            <a:chExt cx="420100" cy="388350"/>
          </a:xfrm>
        </p:grpSpPr>
        <p:sp>
          <p:nvSpPr>
            <p:cNvPr id="143" name="Google Shape;143;p5"/>
            <p:cNvSpPr/>
            <p:nvPr/>
          </p:nvSpPr>
          <p:spPr>
            <a:xfrm>
              <a:off x="5975075" y="2474650"/>
              <a:ext cx="98325" cy="220450"/>
            </a:xfrm>
            <a:custGeom>
              <a:avLst/>
              <a:gdLst/>
              <a:ahLst/>
              <a:cxnLst/>
              <a:rect l="l" t="t"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5"/>
            <p:cNvSpPr/>
            <p:nvPr/>
          </p:nvSpPr>
          <p:spPr>
            <a:xfrm>
              <a:off x="6088025" y="2327500"/>
              <a:ext cx="307150" cy="388350"/>
            </a:xfrm>
            <a:custGeom>
              <a:avLst/>
              <a:gdLst/>
              <a:ahLst/>
              <a:cxnLst/>
              <a:rect l="l" t="t"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5" name="Google Shape;145;p5"/>
          <p:cNvSpPr/>
          <p:nvPr/>
        </p:nvSpPr>
        <p:spPr>
          <a:xfrm>
            <a:off x="203100" y="1270177"/>
            <a:ext cx="166061" cy="287704"/>
          </a:xfrm>
          <a:custGeom>
            <a:avLst/>
            <a:gdLst/>
            <a:ahLst/>
            <a:cxnLst/>
            <a:rect l="l" t="t" r="r" b="b"/>
            <a:pathLst>
              <a:path w="11870" h="20565" extrusionOk="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rgbClr val="19B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5"/>
          <p:cNvSpPr/>
          <p:nvPr/>
        </p:nvSpPr>
        <p:spPr>
          <a:xfrm>
            <a:off x="8772688" y="4461808"/>
            <a:ext cx="248073" cy="248058"/>
          </a:xfrm>
          <a:custGeom>
            <a:avLst/>
            <a:gdLst/>
            <a:ahLst/>
            <a:cxnLst/>
            <a:rect l="l" t="t" r="r" b="b"/>
            <a:pathLst>
              <a:path w="17000" h="16999" extrusionOk="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7" name="Google Shape;147;p5"/>
          <p:cNvGrpSpPr/>
          <p:nvPr/>
        </p:nvGrpSpPr>
        <p:grpSpPr>
          <a:xfrm>
            <a:off x="7354067" y="3426715"/>
            <a:ext cx="455624" cy="437054"/>
            <a:chOff x="5241175" y="4959100"/>
            <a:chExt cx="539775" cy="517775"/>
          </a:xfrm>
        </p:grpSpPr>
        <p:sp>
          <p:nvSpPr>
            <p:cNvPr id="148" name="Google Shape;148;p5"/>
            <p:cNvSpPr/>
            <p:nvPr/>
          </p:nvSpPr>
          <p:spPr>
            <a:xfrm>
              <a:off x="5575150" y="4959100"/>
              <a:ext cx="161225" cy="178300"/>
            </a:xfrm>
            <a:custGeom>
              <a:avLst/>
              <a:gdLst/>
              <a:ahLst/>
              <a:cxnLst/>
              <a:rect l="l" t="t" r="r" b="b"/>
              <a:pathLst>
                <a:path w="6449" h="7132" extrusionOk="0">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5"/>
            <p:cNvSpPr/>
            <p:nvPr/>
          </p:nvSpPr>
          <p:spPr>
            <a:xfrm>
              <a:off x="5330925" y="4985350"/>
              <a:ext cx="128250" cy="148400"/>
            </a:xfrm>
            <a:custGeom>
              <a:avLst/>
              <a:gdLst/>
              <a:ahLst/>
              <a:cxnLst/>
              <a:rect l="l" t="t" r="r" b="b"/>
              <a:pathLst>
                <a:path w="5130" h="5936" extrusionOk="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5"/>
            <p:cNvSpPr/>
            <p:nvPr/>
          </p:nvSpPr>
          <p:spPr>
            <a:xfrm>
              <a:off x="5241175" y="5241175"/>
              <a:ext cx="180125" cy="109325"/>
            </a:xfrm>
            <a:custGeom>
              <a:avLst/>
              <a:gdLst/>
              <a:ahLst/>
              <a:cxnLst/>
              <a:rect l="l" t="t" r="r" b="b"/>
              <a:pathLst>
                <a:path w="7205" h="4373" extrusionOk="0">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5"/>
            <p:cNvSpPr/>
            <p:nvPr/>
          </p:nvSpPr>
          <p:spPr>
            <a:xfrm>
              <a:off x="5461575" y="5316900"/>
              <a:ext cx="89175" cy="159975"/>
            </a:xfrm>
            <a:custGeom>
              <a:avLst/>
              <a:gdLst/>
              <a:ahLst/>
              <a:cxnLst/>
              <a:rect l="l" t="t" r="r" b="b"/>
              <a:pathLst>
                <a:path w="3567" h="6399" extrusionOk="0">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419" y="25"/>
                  </a:lnTo>
                  <a:lnTo>
                    <a:pt x="2126" y="49"/>
                  </a:lnTo>
                  <a:lnTo>
                    <a:pt x="1808" y="25"/>
                  </a:lnTo>
                  <a:lnTo>
                    <a:pt x="1491"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5"/>
            <p:cNvSpPr/>
            <p:nvPr/>
          </p:nvSpPr>
          <p:spPr>
            <a:xfrm>
              <a:off x="5619100" y="5194175"/>
              <a:ext cx="161850" cy="89775"/>
            </a:xfrm>
            <a:custGeom>
              <a:avLst/>
              <a:gdLst/>
              <a:ahLst/>
              <a:cxnLst/>
              <a:rect l="l" t="t" r="r" b="b"/>
              <a:pathLst>
                <a:path w="6474" h="3591" extrusionOk="0">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5"/>
            <p:cNvSpPr/>
            <p:nvPr/>
          </p:nvSpPr>
          <p:spPr>
            <a:xfrm>
              <a:off x="5420075" y="5116000"/>
              <a:ext cx="189300" cy="189925"/>
            </a:xfrm>
            <a:custGeom>
              <a:avLst/>
              <a:gdLst/>
              <a:ahLst/>
              <a:cxnLst/>
              <a:rect l="l" t="t" r="r" b="b"/>
              <a:pathLst>
                <a:path w="7572" h="7597" extrusionOk="0">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4" name="Google Shape;154;p5"/>
          <p:cNvSpPr/>
          <p:nvPr/>
        </p:nvSpPr>
        <p:spPr>
          <a:xfrm>
            <a:off x="8081326" y="3153875"/>
            <a:ext cx="299952" cy="272838"/>
          </a:xfrm>
          <a:custGeom>
            <a:avLst/>
            <a:gdLst/>
            <a:ahLst/>
            <a:cxnLst/>
            <a:rect l="l" t="t" r="r" b="b"/>
            <a:pathLst>
              <a:path w="16218" h="14752" extrusionOk="0">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rgbClr val="3292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5" name="Google Shape;155;p5"/>
          <p:cNvGrpSpPr/>
          <p:nvPr/>
        </p:nvGrpSpPr>
        <p:grpSpPr>
          <a:xfrm>
            <a:off x="904276" y="515192"/>
            <a:ext cx="382958" cy="607111"/>
            <a:chOff x="6718575" y="2318625"/>
            <a:chExt cx="256950" cy="407375"/>
          </a:xfrm>
        </p:grpSpPr>
        <p:sp>
          <p:nvSpPr>
            <p:cNvPr id="156" name="Google Shape;156;p5"/>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5"/>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5"/>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5"/>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5"/>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5"/>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5"/>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5"/>
            <p:cNvSpPr/>
            <p:nvPr/>
          </p:nvSpPr>
          <p:spPr>
            <a:xfrm>
              <a:off x="6795900" y="2628550"/>
              <a:ext cx="102300" cy="25"/>
            </a:xfrm>
            <a:custGeom>
              <a:avLst/>
              <a:gdLst/>
              <a:ahLst/>
              <a:cxnLst/>
              <a:rect l="l" t="t" r="r" b="b"/>
              <a:pathLst>
                <a:path w="4092" h="1" fill="none" extrusionOk="0">
                  <a:moveTo>
                    <a:pt x="0" y="1"/>
                  </a:moveTo>
                  <a:lnTo>
                    <a:pt x="4092"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 name="Google Shape;164;p5"/>
          <p:cNvGrpSpPr/>
          <p:nvPr/>
        </p:nvGrpSpPr>
        <p:grpSpPr>
          <a:xfrm>
            <a:off x="335759" y="1840531"/>
            <a:ext cx="342882" cy="350068"/>
            <a:chOff x="3951850" y="2985350"/>
            <a:chExt cx="407950" cy="416500"/>
          </a:xfrm>
        </p:grpSpPr>
        <p:sp>
          <p:nvSpPr>
            <p:cNvPr id="165" name="Google Shape;165;p5"/>
            <p:cNvSpPr/>
            <p:nvPr/>
          </p:nvSpPr>
          <p:spPr>
            <a:xfrm>
              <a:off x="3951850" y="2985350"/>
              <a:ext cx="314800" cy="314825"/>
            </a:xfrm>
            <a:custGeom>
              <a:avLst/>
              <a:gdLst/>
              <a:ahLst/>
              <a:cxnLst/>
              <a:rect l="l" t="t"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5"/>
            <p:cNvSpPr/>
            <p:nvPr/>
          </p:nvSpPr>
          <p:spPr>
            <a:xfrm>
              <a:off x="3988375" y="3021875"/>
              <a:ext cx="241750" cy="241750"/>
            </a:xfrm>
            <a:custGeom>
              <a:avLst/>
              <a:gdLst/>
              <a:ahLst/>
              <a:cxnLst/>
              <a:rect l="l" t="t"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5"/>
            <p:cNvSpPr/>
            <p:nvPr/>
          </p:nvSpPr>
          <p:spPr>
            <a:xfrm>
              <a:off x="4024300" y="3058425"/>
              <a:ext cx="84650" cy="84650"/>
            </a:xfrm>
            <a:custGeom>
              <a:avLst/>
              <a:gdLst/>
              <a:ahLst/>
              <a:cxnLst/>
              <a:rect l="l" t="t"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5"/>
            <p:cNvSpPr/>
            <p:nvPr/>
          </p:nvSpPr>
          <p:spPr>
            <a:xfrm>
              <a:off x="4205750" y="3248375"/>
              <a:ext cx="154050" cy="153475"/>
            </a:xfrm>
            <a:custGeom>
              <a:avLst/>
              <a:gdLst/>
              <a:ahLst/>
              <a:cxnLst/>
              <a:rect l="l" t="t" r="r" b="b"/>
              <a:pathLst>
                <a:path w="6162" h="6139" fill="none" extrusionOk="0">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9" name="Google Shape;169;p5"/>
          <p:cNvSpPr txBox="1">
            <a:spLocks noGrp="1"/>
          </p:cNvSpPr>
          <p:nvPr>
            <p:ph type="sldNum" idx="12"/>
          </p:nvPr>
        </p:nvSpPr>
        <p:spPr>
          <a:xfrm>
            <a:off x="13557" y="4785525"/>
            <a:ext cx="548700" cy="3579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212"/>
        <p:cNvGrpSpPr/>
        <p:nvPr/>
      </p:nvGrpSpPr>
      <p:grpSpPr>
        <a:xfrm>
          <a:off x="0" y="0"/>
          <a:ext cx="0" cy="0"/>
          <a:chOff x="0" y="0"/>
          <a:chExt cx="0" cy="0"/>
        </a:xfrm>
      </p:grpSpPr>
      <p:sp>
        <p:nvSpPr>
          <p:cNvPr id="213" name="Google Shape;213;p7"/>
          <p:cNvSpPr/>
          <p:nvPr/>
        </p:nvSpPr>
        <p:spPr>
          <a:xfrm rot="5400000">
            <a:off x="499599" y="157100"/>
            <a:ext cx="1146000" cy="1323300"/>
          </a:xfrm>
          <a:custGeom>
            <a:avLst/>
            <a:gdLst/>
            <a:ahLst/>
            <a:cxnLst/>
            <a:rect l="l" t="t" r="r" b="b"/>
            <a:pathLst>
              <a:path w="120000" h="120000" extrusionOk="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l="100000" b="100000"/>
            </a:path>
            <a:tileRect t="-100000" r="-10000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214" name="Google Shape;214;p7"/>
          <p:cNvSpPr txBox="1">
            <a:spLocks noGrp="1"/>
          </p:cNvSpPr>
          <p:nvPr>
            <p:ph type="title"/>
          </p:nvPr>
        </p:nvSpPr>
        <p:spPr>
          <a:xfrm>
            <a:off x="1732700" y="1735600"/>
            <a:ext cx="4944300" cy="645300"/>
          </a:xfrm>
          <a:prstGeom prst="rect">
            <a:avLst/>
          </a:prstGeom>
        </p:spPr>
        <p:txBody>
          <a:bodyPr spcFirstLastPara="1" wrap="square" lIns="91425" tIns="91425" rIns="91425" bIns="91425" anchor="b" anchorCtr="0">
            <a:noAutofit/>
          </a:bodyPr>
          <a:lstStyle>
            <a:lvl1pPr lvl="0" rtl="0">
              <a:spcBef>
                <a:spcPts val="0"/>
              </a:spcBef>
              <a:spcAft>
                <a:spcPts val="0"/>
              </a:spcAft>
              <a:buSzPts val="4000"/>
              <a:buNone/>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a:endParaRPr/>
          </a:p>
        </p:txBody>
      </p:sp>
      <p:sp>
        <p:nvSpPr>
          <p:cNvPr id="215" name="Google Shape;215;p7"/>
          <p:cNvSpPr txBox="1">
            <a:spLocks noGrp="1"/>
          </p:cNvSpPr>
          <p:nvPr>
            <p:ph type="body" idx="1"/>
          </p:nvPr>
        </p:nvSpPr>
        <p:spPr>
          <a:xfrm>
            <a:off x="1732700" y="2380900"/>
            <a:ext cx="2176800" cy="2544900"/>
          </a:xfrm>
          <a:prstGeom prst="rect">
            <a:avLst/>
          </a:prstGeom>
        </p:spPr>
        <p:txBody>
          <a:bodyPr spcFirstLastPara="1" wrap="square" lIns="91425" tIns="91425" rIns="91425" bIns="91425" anchor="t" anchorCtr="0">
            <a:noAutofit/>
          </a:bodyPr>
          <a:lstStyle>
            <a:lvl1pPr marL="457200" lvl="0" indent="-317500" rtl="0">
              <a:spcBef>
                <a:spcPts val="60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216" name="Google Shape;216;p7"/>
          <p:cNvSpPr txBox="1">
            <a:spLocks noGrp="1"/>
          </p:cNvSpPr>
          <p:nvPr>
            <p:ph type="body" idx="2"/>
          </p:nvPr>
        </p:nvSpPr>
        <p:spPr>
          <a:xfrm>
            <a:off x="4020972" y="2380900"/>
            <a:ext cx="2176800" cy="2544900"/>
          </a:xfrm>
          <a:prstGeom prst="rect">
            <a:avLst/>
          </a:prstGeom>
        </p:spPr>
        <p:txBody>
          <a:bodyPr spcFirstLastPara="1" wrap="square" lIns="91425" tIns="91425" rIns="91425" bIns="91425" anchor="t" anchorCtr="0">
            <a:noAutofit/>
          </a:bodyPr>
          <a:lstStyle>
            <a:lvl1pPr marL="457200" lvl="0" indent="-317500" rtl="0">
              <a:spcBef>
                <a:spcPts val="60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217" name="Google Shape;217;p7"/>
          <p:cNvSpPr txBox="1">
            <a:spLocks noGrp="1"/>
          </p:cNvSpPr>
          <p:nvPr>
            <p:ph type="body" idx="3"/>
          </p:nvPr>
        </p:nvSpPr>
        <p:spPr>
          <a:xfrm>
            <a:off x="6309245" y="2380900"/>
            <a:ext cx="2176800" cy="2544900"/>
          </a:xfrm>
          <a:prstGeom prst="rect">
            <a:avLst/>
          </a:prstGeom>
        </p:spPr>
        <p:txBody>
          <a:bodyPr spcFirstLastPara="1" wrap="square" lIns="91425" tIns="91425" rIns="91425" bIns="91425" anchor="t" anchorCtr="0">
            <a:noAutofit/>
          </a:bodyPr>
          <a:lstStyle>
            <a:lvl1pPr marL="457200" lvl="0" indent="-317500" rtl="0">
              <a:spcBef>
                <a:spcPts val="60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218" name="Google Shape;218;p7"/>
          <p:cNvSpPr/>
          <p:nvPr/>
        </p:nvSpPr>
        <p:spPr>
          <a:xfrm rot="10800000" flipH="1">
            <a:off x="-123826" y="1058975"/>
            <a:ext cx="819900" cy="710100"/>
          </a:xfrm>
          <a:prstGeom prst="hexagon">
            <a:avLst>
              <a:gd name="adj" fmla="val 28678"/>
              <a:gd name="vf" fmla="val 115470"/>
            </a:avLst>
          </a:prstGeom>
          <a:noFill/>
          <a:ln w="9525" cap="flat"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7"/>
          <p:cNvSpPr/>
          <p:nvPr/>
        </p:nvSpPr>
        <p:spPr>
          <a:xfrm rot="10800000" flipH="1">
            <a:off x="638175" y="1440100"/>
            <a:ext cx="428700" cy="371100"/>
          </a:xfrm>
          <a:prstGeom prst="hexagon">
            <a:avLst>
              <a:gd name="adj" fmla="val 28678"/>
              <a:gd name="vf" fmla="val 115470"/>
            </a:avLst>
          </a:pr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7"/>
          <p:cNvSpPr/>
          <p:nvPr/>
        </p:nvSpPr>
        <p:spPr>
          <a:xfrm rot="10800000" flipH="1">
            <a:off x="1495424" y="-131650"/>
            <a:ext cx="819900" cy="710100"/>
          </a:xfrm>
          <a:prstGeom prst="hexagon">
            <a:avLst>
              <a:gd name="adj" fmla="val 28678"/>
              <a:gd name="vf" fmla="val 115470"/>
            </a:avLst>
          </a:prstGeom>
          <a:noFill/>
          <a:ln w="76200" cap="flat" cmpd="sng">
            <a:solidFill>
              <a:srgbClr val="184769"/>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7"/>
          <p:cNvSpPr/>
          <p:nvPr/>
        </p:nvSpPr>
        <p:spPr>
          <a:xfrm rot="10800000" flipH="1">
            <a:off x="327800" y="88925"/>
            <a:ext cx="358800" cy="310500"/>
          </a:xfrm>
          <a:prstGeom prst="hexagon">
            <a:avLst>
              <a:gd name="adj" fmla="val 28678"/>
              <a:gd name="vf" fmla="val 115470"/>
            </a:avLst>
          </a:prstGeom>
          <a:solidFill>
            <a:srgbClr val="00E1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2" name="Google Shape;222;p7"/>
          <p:cNvGrpSpPr/>
          <p:nvPr/>
        </p:nvGrpSpPr>
        <p:grpSpPr>
          <a:xfrm>
            <a:off x="1729784" y="61068"/>
            <a:ext cx="351204" cy="324661"/>
            <a:chOff x="5975075" y="2327500"/>
            <a:chExt cx="420100" cy="388350"/>
          </a:xfrm>
        </p:grpSpPr>
        <p:sp>
          <p:nvSpPr>
            <p:cNvPr id="223" name="Google Shape;223;p7"/>
            <p:cNvSpPr/>
            <p:nvPr/>
          </p:nvSpPr>
          <p:spPr>
            <a:xfrm>
              <a:off x="5975075" y="2474650"/>
              <a:ext cx="98325" cy="220450"/>
            </a:xfrm>
            <a:custGeom>
              <a:avLst/>
              <a:gdLst/>
              <a:ahLst/>
              <a:cxnLst/>
              <a:rect l="l" t="t"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7"/>
            <p:cNvSpPr/>
            <p:nvPr/>
          </p:nvSpPr>
          <p:spPr>
            <a:xfrm>
              <a:off x="6088025" y="2327500"/>
              <a:ext cx="307150" cy="388350"/>
            </a:xfrm>
            <a:custGeom>
              <a:avLst/>
              <a:gdLst/>
              <a:ahLst/>
              <a:cxnLst/>
              <a:rect l="l" t="t"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5" name="Google Shape;225;p7"/>
          <p:cNvSpPr/>
          <p:nvPr/>
        </p:nvSpPr>
        <p:spPr>
          <a:xfrm>
            <a:off x="203100" y="1270177"/>
            <a:ext cx="166061" cy="287704"/>
          </a:xfrm>
          <a:custGeom>
            <a:avLst/>
            <a:gdLst/>
            <a:ahLst/>
            <a:cxnLst/>
            <a:rect l="l" t="t" r="r" b="b"/>
            <a:pathLst>
              <a:path w="11870" h="20565" extrusionOk="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rgbClr val="19B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6" name="Google Shape;226;p7"/>
          <p:cNvGrpSpPr/>
          <p:nvPr/>
        </p:nvGrpSpPr>
        <p:grpSpPr>
          <a:xfrm>
            <a:off x="904276" y="515192"/>
            <a:ext cx="382958" cy="607111"/>
            <a:chOff x="6718575" y="2318625"/>
            <a:chExt cx="256950" cy="407375"/>
          </a:xfrm>
        </p:grpSpPr>
        <p:sp>
          <p:nvSpPr>
            <p:cNvPr id="227" name="Google Shape;227;p7"/>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7"/>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7"/>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7"/>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7"/>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7"/>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7"/>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7"/>
            <p:cNvSpPr/>
            <p:nvPr/>
          </p:nvSpPr>
          <p:spPr>
            <a:xfrm>
              <a:off x="6795900" y="2628550"/>
              <a:ext cx="102300" cy="25"/>
            </a:xfrm>
            <a:custGeom>
              <a:avLst/>
              <a:gdLst/>
              <a:ahLst/>
              <a:cxnLst/>
              <a:rect l="l" t="t" r="r" b="b"/>
              <a:pathLst>
                <a:path w="4092" h="1" fill="none" extrusionOk="0">
                  <a:moveTo>
                    <a:pt x="0" y="1"/>
                  </a:moveTo>
                  <a:lnTo>
                    <a:pt x="4092"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5" name="Google Shape;235;p7"/>
          <p:cNvGrpSpPr/>
          <p:nvPr/>
        </p:nvGrpSpPr>
        <p:grpSpPr>
          <a:xfrm>
            <a:off x="335759" y="1840531"/>
            <a:ext cx="342882" cy="350068"/>
            <a:chOff x="3951850" y="2985350"/>
            <a:chExt cx="407950" cy="416500"/>
          </a:xfrm>
        </p:grpSpPr>
        <p:sp>
          <p:nvSpPr>
            <p:cNvPr id="236" name="Google Shape;236;p7"/>
            <p:cNvSpPr/>
            <p:nvPr/>
          </p:nvSpPr>
          <p:spPr>
            <a:xfrm>
              <a:off x="3951850" y="2985350"/>
              <a:ext cx="314800" cy="314825"/>
            </a:xfrm>
            <a:custGeom>
              <a:avLst/>
              <a:gdLst/>
              <a:ahLst/>
              <a:cxnLst/>
              <a:rect l="l" t="t"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7"/>
            <p:cNvSpPr/>
            <p:nvPr/>
          </p:nvSpPr>
          <p:spPr>
            <a:xfrm>
              <a:off x="3988375" y="3021875"/>
              <a:ext cx="241750" cy="241750"/>
            </a:xfrm>
            <a:custGeom>
              <a:avLst/>
              <a:gdLst/>
              <a:ahLst/>
              <a:cxnLst/>
              <a:rect l="l" t="t"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7"/>
            <p:cNvSpPr/>
            <p:nvPr/>
          </p:nvSpPr>
          <p:spPr>
            <a:xfrm>
              <a:off x="4024300" y="3058425"/>
              <a:ext cx="84650" cy="84650"/>
            </a:xfrm>
            <a:custGeom>
              <a:avLst/>
              <a:gdLst/>
              <a:ahLst/>
              <a:cxnLst/>
              <a:rect l="l" t="t"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7"/>
            <p:cNvSpPr/>
            <p:nvPr/>
          </p:nvSpPr>
          <p:spPr>
            <a:xfrm>
              <a:off x="4205750" y="3248375"/>
              <a:ext cx="154050" cy="153475"/>
            </a:xfrm>
            <a:custGeom>
              <a:avLst/>
              <a:gdLst/>
              <a:ahLst/>
              <a:cxnLst/>
              <a:rect l="l" t="t" r="r" b="b"/>
              <a:pathLst>
                <a:path w="6162" h="6139" fill="none" extrusionOk="0">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0" name="Google Shape;240;p7"/>
          <p:cNvSpPr txBox="1">
            <a:spLocks noGrp="1"/>
          </p:cNvSpPr>
          <p:nvPr>
            <p:ph type="sldNum" idx="12"/>
          </p:nvPr>
        </p:nvSpPr>
        <p:spPr>
          <a:xfrm>
            <a:off x="13557" y="4785525"/>
            <a:ext cx="548700" cy="3579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21"/>
        <p:cNvGrpSpPr/>
        <p:nvPr/>
      </p:nvGrpSpPr>
      <p:grpSpPr>
        <a:xfrm>
          <a:off x="0" y="0"/>
          <a:ext cx="0" cy="0"/>
          <a:chOff x="0" y="0"/>
          <a:chExt cx="0" cy="0"/>
        </a:xfrm>
      </p:grpSpPr>
      <p:sp>
        <p:nvSpPr>
          <p:cNvPr id="322" name="Google Shape;322;p10"/>
          <p:cNvSpPr/>
          <p:nvPr/>
        </p:nvSpPr>
        <p:spPr>
          <a:xfrm rot="10800000" flipH="1">
            <a:off x="8218352" y="4121459"/>
            <a:ext cx="685200" cy="593400"/>
          </a:xfrm>
          <a:custGeom>
            <a:avLst/>
            <a:gdLst/>
            <a:ahLst/>
            <a:cxnLst/>
            <a:rect l="l" t="t" r="r" b="b"/>
            <a:pathLst>
              <a:path w="120000" h="120000" extrusionOk="0">
                <a:moveTo>
                  <a:pt x="30000" y="0"/>
                </a:moveTo>
                <a:lnTo>
                  <a:pt x="0" y="59994"/>
                </a:lnTo>
                <a:lnTo>
                  <a:pt x="30000" y="120000"/>
                </a:lnTo>
                <a:lnTo>
                  <a:pt x="90000" y="120000"/>
                </a:lnTo>
                <a:lnTo>
                  <a:pt x="120000" y="59994"/>
                </a:lnTo>
                <a:lnTo>
                  <a:pt x="90000" y="0"/>
                </a:lnTo>
                <a:lnTo>
                  <a:pt x="30000" y="0"/>
                </a:lnTo>
                <a:close/>
                <a:moveTo>
                  <a:pt x="38477" y="16950"/>
                </a:moveTo>
                <a:lnTo>
                  <a:pt x="81522" y="16950"/>
                </a:lnTo>
                <a:lnTo>
                  <a:pt x="103033" y="59994"/>
                </a:lnTo>
                <a:lnTo>
                  <a:pt x="81522" y="103038"/>
                </a:lnTo>
                <a:lnTo>
                  <a:pt x="38477" y="103038"/>
                </a:lnTo>
                <a:lnTo>
                  <a:pt x="16955" y="59994"/>
                </a:lnTo>
                <a:lnTo>
                  <a:pt x="38477" y="16950"/>
                </a:lnTo>
                <a:close/>
              </a:path>
            </a:pathLst>
          </a:custGeom>
          <a:gradFill>
            <a:gsLst>
              <a:gs pos="0">
                <a:srgbClr val="3393E2"/>
              </a:gs>
              <a:gs pos="100000">
                <a:srgbClr val="00E2C7"/>
              </a:gs>
            </a:gsLst>
            <a:lin ang="6983783" scaled="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323" name="Google Shape;323;p10"/>
          <p:cNvSpPr/>
          <p:nvPr/>
        </p:nvSpPr>
        <p:spPr>
          <a:xfrm rot="5400000">
            <a:off x="388487" y="105212"/>
            <a:ext cx="944100" cy="1090200"/>
          </a:xfrm>
          <a:custGeom>
            <a:avLst/>
            <a:gdLst/>
            <a:ahLst/>
            <a:cxnLst/>
            <a:rect l="l" t="t" r="r" b="b"/>
            <a:pathLst>
              <a:path w="120000" h="120000" extrusionOk="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l="100000" b="100000"/>
            </a:path>
            <a:tileRect t="-100000" r="-10000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324" name="Google Shape;324;p10"/>
          <p:cNvSpPr/>
          <p:nvPr/>
        </p:nvSpPr>
        <p:spPr>
          <a:xfrm rot="10800000" flipH="1">
            <a:off x="-123825" y="847791"/>
            <a:ext cx="674400" cy="584400"/>
          </a:xfrm>
          <a:prstGeom prst="hexagon">
            <a:avLst>
              <a:gd name="adj" fmla="val 28678"/>
              <a:gd name="vf" fmla="val 115470"/>
            </a:avLst>
          </a:prstGeom>
          <a:noFill/>
          <a:ln w="9525" cap="flat"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10"/>
          <p:cNvSpPr/>
          <p:nvPr/>
        </p:nvSpPr>
        <p:spPr>
          <a:xfrm rot="10800000" flipH="1">
            <a:off x="503116" y="1161450"/>
            <a:ext cx="352800" cy="305400"/>
          </a:xfrm>
          <a:prstGeom prst="hexagon">
            <a:avLst>
              <a:gd name="adj" fmla="val 28678"/>
              <a:gd name="vf" fmla="val 115470"/>
            </a:avLst>
          </a:pr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10"/>
          <p:cNvSpPr/>
          <p:nvPr/>
        </p:nvSpPr>
        <p:spPr>
          <a:xfrm rot="10800000" flipH="1">
            <a:off x="1208424" y="-131812"/>
            <a:ext cx="674400" cy="584400"/>
          </a:xfrm>
          <a:prstGeom prst="hexagon">
            <a:avLst>
              <a:gd name="adj" fmla="val 28678"/>
              <a:gd name="vf" fmla="val 115470"/>
            </a:avLst>
          </a:prstGeom>
          <a:noFill/>
          <a:ln w="76200" cap="flat" cmpd="sng">
            <a:solidFill>
              <a:srgbClr val="184769"/>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10"/>
          <p:cNvSpPr/>
          <p:nvPr/>
        </p:nvSpPr>
        <p:spPr>
          <a:xfrm rot="10800000" flipH="1">
            <a:off x="247753" y="49693"/>
            <a:ext cx="295200" cy="255600"/>
          </a:xfrm>
          <a:prstGeom prst="hexagon">
            <a:avLst>
              <a:gd name="adj" fmla="val 28678"/>
              <a:gd name="vf" fmla="val 115470"/>
            </a:avLst>
          </a:prstGeom>
          <a:solidFill>
            <a:srgbClr val="00E1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10"/>
          <p:cNvSpPr/>
          <p:nvPr/>
        </p:nvSpPr>
        <p:spPr>
          <a:xfrm rot="10800000" flipH="1">
            <a:off x="8763568" y="4485979"/>
            <a:ext cx="543000" cy="470400"/>
          </a:xfrm>
          <a:prstGeom prst="hexagon">
            <a:avLst>
              <a:gd name="adj" fmla="val 28678"/>
              <a:gd name="vf" fmla="val 115470"/>
            </a:avLst>
          </a:prstGeom>
          <a:noFill/>
          <a:ln w="9525" cap="flat"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10"/>
          <p:cNvSpPr/>
          <p:nvPr/>
        </p:nvSpPr>
        <p:spPr>
          <a:xfrm rot="10800000" flipH="1">
            <a:off x="8523810" y="4741100"/>
            <a:ext cx="284100" cy="245700"/>
          </a:xfrm>
          <a:prstGeom prst="hexagon">
            <a:avLst>
              <a:gd name="adj" fmla="val 28678"/>
              <a:gd name="vf" fmla="val 115470"/>
            </a:avLst>
          </a:prstGeom>
          <a:solidFill>
            <a:srgbClr val="3292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10"/>
          <p:cNvSpPr/>
          <p:nvPr/>
        </p:nvSpPr>
        <p:spPr>
          <a:xfrm rot="10800000" flipH="1">
            <a:off x="8322785" y="3628023"/>
            <a:ext cx="543000" cy="470100"/>
          </a:xfrm>
          <a:prstGeom prst="hexagon">
            <a:avLst>
              <a:gd name="adj" fmla="val 28678"/>
              <a:gd name="vf" fmla="val 115470"/>
            </a:avLst>
          </a:pr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10"/>
          <p:cNvSpPr/>
          <p:nvPr/>
        </p:nvSpPr>
        <p:spPr>
          <a:xfrm rot="10800000" flipH="1">
            <a:off x="8763569" y="4009882"/>
            <a:ext cx="237600" cy="205800"/>
          </a:xfrm>
          <a:prstGeom prst="hexagon">
            <a:avLst>
              <a:gd name="adj" fmla="val 28678"/>
              <a:gd name="vf" fmla="val 115470"/>
            </a:avLst>
          </a:prstGeom>
          <a:noFill/>
          <a:ln w="19050" cap="flat" cmpd="sng">
            <a:solidFill>
              <a:srgbClr val="00E1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10"/>
          <p:cNvSpPr txBox="1">
            <a:spLocks noGrp="1"/>
          </p:cNvSpPr>
          <p:nvPr>
            <p:ph type="sldNum" idx="12"/>
          </p:nvPr>
        </p:nvSpPr>
        <p:spPr>
          <a:xfrm>
            <a:off x="13557" y="4785525"/>
            <a:ext cx="548700" cy="3579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rgbClr val="0E293C"/>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732700" y="1735600"/>
            <a:ext cx="4944300" cy="6453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Clr>
                <a:srgbClr val="19BBD5"/>
              </a:buClr>
              <a:buSzPts val="4000"/>
              <a:buFont typeface="Nixie One"/>
              <a:buNone/>
              <a:defRPr sz="4000">
                <a:solidFill>
                  <a:srgbClr val="19BBD5"/>
                </a:solidFill>
                <a:latin typeface="Nixie One"/>
                <a:ea typeface="Nixie One"/>
                <a:cs typeface="Nixie One"/>
                <a:sym typeface="Nixie One"/>
              </a:defRPr>
            </a:lvl1pPr>
            <a:lvl2pPr lvl="1">
              <a:spcBef>
                <a:spcPts val="0"/>
              </a:spcBef>
              <a:spcAft>
                <a:spcPts val="0"/>
              </a:spcAft>
              <a:buClr>
                <a:srgbClr val="19BBD5"/>
              </a:buClr>
              <a:buSzPts val="4000"/>
              <a:buFont typeface="Nixie One"/>
              <a:buNone/>
              <a:defRPr sz="4000">
                <a:solidFill>
                  <a:srgbClr val="19BBD5"/>
                </a:solidFill>
                <a:latin typeface="Nixie One"/>
                <a:ea typeface="Nixie One"/>
                <a:cs typeface="Nixie One"/>
                <a:sym typeface="Nixie One"/>
              </a:defRPr>
            </a:lvl2pPr>
            <a:lvl3pPr lvl="2">
              <a:spcBef>
                <a:spcPts val="0"/>
              </a:spcBef>
              <a:spcAft>
                <a:spcPts val="0"/>
              </a:spcAft>
              <a:buClr>
                <a:srgbClr val="19BBD5"/>
              </a:buClr>
              <a:buSzPts val="4000"/>
              <a:buFont typeface="Nixie One"/>
              <a:buNone/>
              <a:defRPr sz="4000">
                <a:solidFill>
                  <a:srgbClr val="19BBD5"/>
                </a:solidFill>
                <a:latin typeface="Nixie One"/>
                <a:ea typeface="Nixie One"/>
                <a:cs typeface="Nixie One"/>
                <a:sym typeface="Nixie One"/>
              </a:defRPr>
            </a:lvl3pPr>
            <a:lvl4pPr lvl="3">
              <a:spcBef>
                <a:spcPts val="0"/>
              </a:spcBef>
              <a:spcAft>
                <a:spcPts val="0"/>
              </a:spcAft>
              <a:buClr>
                <a:srgbClr val="19BBD5"/>
              </a:buClr>
              <a:buSzPts val="4000"/>
              <a:buFont typeface="Nixie One"/>
              <a:buNone/>
              <a:defRPr sz="4000">
                <a:solidFill>
                  <a:srgbClr val="19BBD5"/>
                </a:solidFill>
                <a:latin typeface="Nixie One"/>
                <a:ea typeface="Nixie One"/>
                <a:cs typeface="Nixie One"/>
                <a:sym typeface="Nixie One"/>
              </a:defRPr>
            </a:lvl4pPr>
            <a:lvl5pPr lvl="4">
              <a:spcBef>
                <a:spcPts val="0"/>
              </a:spcBef>
              <a:spcAft>
                <a:spcPts val="0"/>
              </a:spcAft>
              <a:buClr>
                <a:srgbClr val="19BBD5"/>
              </a:buClr>
              <a:buSzPts val="4000"/>
              <a:buFont typeface="Nixie One"/>
              <a:buNone/>
              <a:defRPr sz="4000">
                <a:solidFill>
                  <a:srgbClr val="19BBD5"/>
                </a:solidFill>
                <a:latin typeface="Nixie One"/>
                <a:ea typeface="Nixie One"/>
                <a:cs typeface="Nixie One"/>
                <a:sym typeface="Nixie One"/>
              </a:defRPr>
            </a:lvl5pPr>
            <a:lvl6pPr lvl="5">
              <a:spcBef>
                <a:spcPts val="0"/>
              </a:spcBef>
              <a:spcAft>
                <a:spcPts val="0"/>
              </a:spcAft>
              <a:buClr>
                <a:srgbClr val="19BBD5"/>
              </a:buClr>
              <a:buSzPts val="4000"/>
              <a:buFont typeface="Nixie One"/>
              <a:buNone/>
              <a:defRPr sz="4000">
                <a:solidFill>
                  <a:srgbClr val="19BBD5"/>
                </a:solidFill>
                <a:latin typeface="Nixie One"/>
                <a:ea typeface="Nixie One"/>
                <a:cs typeface="Nixie One"/>
                <a:sym typeface="Nixie One"/>
              </a:defRPr>
            </a:lvl6pPr>
            <a:lvl7pPr lvl="6">
              <a:spcBef>
                <a:spcPts val="0"/>
              </a:spcBef>
              <a:spcAft>
                <a:spcPts val="0"/>
              </a:spcAft>
              <a:buClr>
                <a:srgbClr val="19BBD5"/>
              </a:buClr>
              <a:buSzPts val="4000"/>
              <a:buFont typeface="Nixie One"/>
              <a:buNone/>
              <a:defRPr sz="4000">
                <a:solidFill>
                  <a:srgbClr val="19BBD5"/>
                </a:solidFill>
                <a:latin typeface="Nixie One"/>
                <a:ea typeface="Nixie One"/>
                <a:cs typeface="Nixie One"/>
                <a:sym typeface="Nixie One"/>
              </a:defRPr>
            </a:lvl7pPr>
            <a:lvl8pPr lvl="7">
              <a:spcBef>
                <a:spcPts val="0"/>
              </a:spcBef>
              <a:spcAft>
                <a:spcPts val="0"/>
              </a:spcAft>
              <a:buClr>
                <a:srgbClr val="19BBD5"/>
              </a:buClr>
              <a:buSzPts val="4000"/>
              <a:buFont typeface="Nixie One"/>
              <a:buNone/>
              <a:defRPr sz="4000">
                <a:solidFill>
                  <a:srgbClr val="19BBD5"/>
                </a:solidFill>
                <a:latin typeface="Nixie One"/>
                <a:ea typeface="Nixie One"/>
                <a:cs typeface="Nixie One"/>
                <a:sym typeface="Nixie One"/>
              </a:defRPr>
            </a:lvl8pPr>
            <a:lvl9pPr lvl="8">
              <a:spcBef>
                <a:spcPts val="0"/>
              </a:spcBef>
              <a:spcAft>
                <a:spcPts val="0"/>
              </a:spcAft>
              <a:buClr>
                <a:srgbClr val="19BBD5"/>
              </a:buClr>
              <a:buSzPts val="4000"/>
              <a:buFont typeface="Nixie One"/>
              <a:buNone/>
              <a:defRPr sz="4000">
                <a:solidFill>
                  <a:srgbClr val="19BBD5"/>
                </a:solidFill>
                <a:latin typeface="Nixie One"/>
                <a:ea typeface="Nixie One"/>
                <a:cs typeface="Nixie One"/>
                <a:sym typeface="Nixie One"/>
              </a:defRPr>
            </a:lvl9pPr>
          </a:lstStyle>
          <a:p>
            <a:endParaRPr/>
          </a:p>
        </p:txBody>
      </p:sp>
      <p:sp>
        <p:nvSpPr>
          <p:cNvPr id="7" name="Google Shape;7;p1"/>
          <p:cNvSpPr txBox="1">
            <a:spLocks noGrp="1"/>
          </p:cNvSpPr>
          <p:nvPr>
            <p:ph type="body" idx="1"/>
          </p:nvPr>
        </p:nvSpPr>
        <p:spPr>
          <a:xfrm>
            <a:off x="1732700" y="2255125"/>
            <a:ext cx="4944300" cy="1659900"/>
          </a:xfrm>
          <a:prstGeom prst="rect">
            <a:avLst/>
          </a:prstGeom>
          <a:noFill/>
          <a:ln>
            <a:noFill/>
          </a:ln>
        </p:spPr>
        <p:txBody>
          <a:bodyPr spcFirstLastPara="1" wrap="square" lIns="91425" tIns="91425" rIns="91425" bIns="91425" anchor="t" anchorCtr="0">
            <a:noAutofit/>
          </a:bodyPr>
          <a:lstStyle>
            <a:lvl1pPr marL="457200" lvl="0" indent="-317500">
              <a:spcBef>
                <a:spcPts val="600"/>
              </a:spcBef>
              <a:spcAft>
                <a:spcPts val="0"/>
              </a:spcAft>
              <a:buClr>
                <a:srgbClr val="19BBD5"/>
              </a:buClr>
              <a:buSzPts val="1400"/>
              <a:buFont typeface="Muli"/>
              <a:buChar char="◇"/>
              <a:defRPr>
                <a:solidFill>
                  <a:srgbClr val="C6DAEC"/>
                </a:solidFill>
                <a:latin typeface="Muli"/>
                <a:ea typeface="Muli"/>
                <a:cs typeface="Muli"/>
                <a:sym typeface="Muli"/>
              </a:defRPr>
            </a:lvl1pPr>
            <a:lvl2pPr marL="914400" lvl="1" indent="-317500">
              <a:spcBef>
                <a:spcPts val="0"/>
              </a:spcBef>
              <a:spcAft>
                <a:spcPts val="0"/>
              </a:spcAft>
              <a:buClr>
                <a:srgbClr val="19BBD5"/>
              </a:buClr>
              <a:buSzPts val="1400"/>
              <a:buFont typeface="Muli"/>
              <a:buChar char="￭"/>
              <a:defRPr>
                <a:solidFill>
                  <a:srgbClr val="C6DAEC"/>
                </a:solidFill>
                <a:latin typeface="Muli"/>
                <a:ea typeface="Muli"/>
                <a:cs typeface="Muli"/>
                <a:sym typeface="Muli"/>
              </a:defRPr>
            </a:lvl2pPr>
            <a:lvl3pPr marL="1371600" lvl="2" indent="-317500">
              <a:spcBef>
                <a:spcPts val="0"/>
              </a:spcBef>
              <a:spcAft>
                <a:spcPts val="0"/>
              </a:spcAft>
              <a:buClr>
                <a:srgbClr val="19BBD5"/>
              </a:buClr>
              <a:buSzPts val="1400"/>
              <a:buFont typeface="Muli"/>
              <a:buChar char="￮"/>
              <a:defRPr>
                <a:solidFill>
                  <a:srgbClr val="C6DAEC"/>
                </a:solidFill>
                <a:latin typeface="Muli"/>
                <a:ea typeface="Muli"/>
                <a:cs typeface="Muli"/>
                <a:sym typeface="Muli"/>
              </a:defRPr>
            </a:lvl3pPr>
            <a:lvl4pPr marL="1828800" lvl="3" indent="-317500">
              <a:spcBef>
                <a:spcPts val="0"/>
              </a:spcBef>
              <a:spcAft>
                <a:spcPts val="0"/>
              </a:spcAft>
              <a:buClr>
                <a:srgbClr val="19BBD5"/>
              </a:buClr>
              <a:buSzPts val="1400"/>
              <a:buFont typeface="Muli"/>
              <a:buChar char="●"/>
              <a:defRPr>
                <a:solidFill>
                  <a:srgbClr val="C6DAEC"/>
                </a:solidFill>
                <a:latin typeface="Muli"/>
                <a:ea typeface="Muli"/>
                <a:cs typeface="Muli"/>
                <a:sym typeface="Muli"/>
              </a:defRPr>
            </a:lvl4pPr>
            <a:lvl5pPr marL="2286000" lvl="4" indent="-317500">
              <a:spcBef>
                <a:spcPts val="0"/>
              </a:spcBef>
              <a:spcAft>
                <a:spcPts val="0"/>
              </a:spcAft>
              <a:buClr>
                <a:srgbClr val="19BBD5"/>
              </a:buClr>
              <a:buSzPts val="1400"/>
              <a:buFont typeface="Muli"/>
              <a:buChar char="○"/>
              <a:defRPr>
                <a:solidFill>
                  <a:srgbClr val="C6DAEC"/>
                </a:solidFill>
                <a:latin typeface="Muli"/>
                <a:ea typeface="Muli"/>
                <a:cs typeface="Muli"/>
                <a:sym typeface="Muli"/>
              </a:defRPr>
            </a:lvl5pPr>
            <a:lvl6pPr marL="2743200" lvl="5" indent="-317500">
              <a:spcBef>
                <a:spcPts val="0"/>
              </a:spcBef>
              <a:spcAft>
                <a:spcPts val="0"/>
              </a:spcAft>
              <a:buClr>
                <a:srgbClr val="C6DAEC"/>
              </a:buClr>
              <a:buSzPts val="1400"/>
              <a:buFont typeface="Muli"/>
              <a:buChar char="■"/>
              <a:defRPr>
                <a:solidFill>
                  <a:srgbClr val="C6DAEC"/>
                </a:solidFill>
                <a:latin typeface="Muli"/>
                <a:ea typeface="Muli"/>
                <a:cs typeface="Muli"/>
                <a:sym typeface="Muli"/>
              </a:defRPr>
            </a:lvl6pPr>
            <a:lvl7pPr marL="3200400" lvl="6" indent="-317500">
              <a:spcBef>
                <a:spcPts val="0"/>
              </a:spcBef>
              <a:spcAft>
                <a:spcPts val="0"/>
              </a:spcAft>
              <a:buClr>
                <a:srgbClr val="C6DAEC"/>
              </a:buClr>
              <a:buSzPts val="1400"/>
              <a:buFont typeface="Muli"/>
              <a:buChar char="●"/>
              <a:defRPr>
                <a:solidFill>
                  <a:srgbClr val="C6DAEC"/>
                </a:solidFill>
                <a:latin typeface="Muli"/>
                <a:ea typeface="Muli"/>
                <a:cs typeface="Muli"/>
                <a:sym typeface="Muli"/>
              </a:defRPr>
            </a:lvl7pPr>
            <a:lvl8pPr marL="3657600" lvl="7" indent="-317500">
              <a:spcBef>
                <a:spcPts val="0"/>
              </a:spcBef>
              <a:spcAft>
                <a:spcPts val="0"/>
              </a:spcAft>
              <a:buClr>
                <a:srgbClr val="C6DAEC"/>
              </a:buClr>
              <a:buSzPts val="1400"/>
              <a:buFont typeface="Muli"/>
              <a:buChar char="○"/>
              <a:defRPr>
                <a:solidFill>
                  <a:srgbClr val="C6DAEC"/>
                </a:solidFill>
                <a:latin typeface="Muli"/>
                <a:ea typeface="Muli"/>
                <a:cs typeface="Muli"/>
                <a:sym typeface="Muli"/>
              </a:defRPr>
            </a:lvl8pPr>
            <a:lvl9pPr marL="4114800" lvl="8" indent="-317500">
              <a:spcBef>
                <a:spcPts val="0"/>
              </a:spcBef>
              <a:spcAft>
                <a:spcPts val="0"/>
              </a:spcAft>
              <a:buClr>
                <a:srgbClr val="C6DAEC"/>
              </a:buClr>
              <a:buSzPts val="1400"/>
              <a:buFont typeface="Muli"/>
              <a:buChar char="■"/>
              <a:defRPr>
                <a:solidFill>
                  <a:srgbClr val="C6DAEC"/>
                </a:solidFill>
                <a:latin typeface="Muli"/>
                <a:ea typeface="Muli"/>
                <a:cs typeface="Muli"/>
                <a:sym typeface="Muli"/>
              </a:defRPr>
            </a:lvl9pPr>
          </a:lstStyle>
          <a:p>
            <a:endParaRPr/>
          </a:p>
        </p:txBody>
      </p:sp>
      <p:sp>
        <p:nvSpPr>
          <p:cNvPr id="8" name="Google Shape;8;p1"/>
          <p:cNvSpPr txBox="1">
            <a:spLocks noGrp="1"/>
          </p:cNvSpPr>
          <p:nvPr>
            <p:ph type="sldNum" idx="12"/>
          </p:nvPr>
        </p:nvSpPr>
        <p:spPr>
          <a:xfrm>
            <a:off x="13557" y="4785525"/>
            <a:ext cx="548700" cy="357900"/>
          </a:xfrm>
          <a:prstGeom prst="rect">
            <a:avLst/>
          </a:prstGeom>
          <a:noFill/>
          <a:ln>
            <a:noFill/>
          </a:ln>
        </p:spPr>
        <p:txBody>
          <a:bodyPr spcFirstLastPara="1" wrap="square" lIns="91425" tIns="91425" rIns="91425" bIns="91425" anchor="t" anchorCtr="0">
            <a:noAutofit/>
          </a:bodyPr>
          <a:lstStyle>
            <a:lvl1pPr lvl="0">
              <a:buNone/>
              <a:defRPr sz="1200">
                <a:solidFill>
                  <a:srgbClr val="19BBD5"/>
                </a:solidFill>
                <a:latin typeface="Nixie One"/>
                <a:ea typeface="Nixie One"/>
                <a:cs typeface="Nixie One"/>
                <a:sym typeface="Nixie One"/>
              </a:defRPr>
            </a:lvl1pPr>
            <a:lvl2pPr lvl="1">
              <a:buNone/>
              <a:defRPr sz="1200">
                <a:solidFill>
                  <a:srgbClr val="19BBD5"/>
                </a:solidFill>
                <a:latin typeface="Nixie One"/>
                <a:ea typeface="Nixie One"/>
                <a:cs typeface="Nixie One"/>
                <a:sym typeface="Nixie One"/>
              </a:defRPr>
            </a:lvl2pPr>
            <a:lvl3pPr lvl="2">
              <a:buNone/>
              <a:defRPr sz="1200">
                <a:solidFill>
                  <a:srgbClr val="19BBD5"/>
                </a:solidFill>
                <a:latin typeface="Nixie One"/>
                <a:ea typeface="Nixie One"/>
                <a:cs typeface="Nixie One"/>
                <a:sym typeface="Nixie One"/>
              </a:defRPr>
            </a:lvl3pPr>
            <a:lvl4pPr lvl="3">
              <a:buNone/>
              <a:defRPr sz="1200">
                <a:solidFill>
                  <a:srgbClr val="19BBD5"/>
                </a:solidFill>
                <a:latin typeface="Nixie One"/>
                <a:ea typeface="Nixie One"/>
                <a:cs typeface="Nixie One"/>
                <a:sym typeface="Nixie One"/>
              </a:defRPr>
            </a:lvl4pPr>
            <a:lvl5pPr lvl="4">
              <a:buNone/>
              <a:defRPr sz="1200">
                <a:solidFill>
                  <a:srgbClr val="19BBD5"/>
                </a:solidFill>
                <a:latin typeface="Nixie One"/>
                <a:ea typeface="Nixie One"/>
                <a:cs typeface="Nixie One"/>
                <a:sym typeface="Nixie One"/>
              </a:defRPr>
            </a:lvl5pPr>
            <a:lvl6pPr lvl="5">
              <a:buNone/>
              <a:defRPr sz="1200">
                <a:solidFill>
                  <a:srgbClr val="19BBD5"/>
                </a:solidFill>
                <a:latin typeface="Nixie One"/>
                <a:ea typeface="Nixie One"/>
                <a:cs typeface="Nixie One"/>
                <a:sym typeface="Nixie One"/>
              </a:defRPr>
            </a:lvl6pPr>
            <a:lvl7pPr lvl="6">
              <a:buNone/>
              <a:defRPr sz="1200">
                <a:solidFill>
                  <a:srgbClr val="19BBD5"/>
                </a:solidFill>
                <a:latin typeface="Nixie One"/>
                <a:ea typeface="Nixie One"/>
                <a:cs typeface="Nixie One"/>
                <a:sym typeface="Nixie One"/>
              </a:defRPr>
            </a:lvl7pPr>
            <a:lvl8pPr lvl="7">
              <a:buNone/>
              <a:defRPr sz="1200">
                <a:solidFill>
                  <a:srgbClr val="19BBD5"/>
                </a:solidFill>
                <a:latin typeface="Nixie One"/>
                <a:ea typeface="Nixie One"/>
                <a:cs typeface="Nixie One"/>
                <a:sym typeface="Nixie One"/>
              </a:defRPr>
            </a:lvl8pPr>
            <a:lvl9pPr lvl="8">
              <a:buNone/>
              <a:defRPr sz="1200">
                <a:solidFill>
                  <a:srgbClr val="19BBD5"/>
                </a:solidFill>
                <a:latin typeface="Nixie One"/>
                <a:ea typeface="Nixie One"/>
                <a:cs typeface="Nixie One"/>
                <a:sym typeface="Nixie One"/>
              </a:defRPr>
            </a:lvl9pPr>
          </a:lstStyle>
          <a:p>
            <a:pPr marL="0" lvl="0" indent="0" algn="l"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3" r:id="rId4"/>
    <p:sldLayoutId id="2147483656" r:id="rId5"/>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5.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openxmlformats.org/officeDocument/2006/relationships/image" Target="../media/image22.png"/></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5.xml"/><Relationship Id="rId4" Type="http://schemas.openxmlformats.org/officeDocument/2006/relationships/image" Target="../media/image2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5.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336"/>
        <p:cNvGrpSpPr/>
        <p:nvPr/>
      </p:nvGrpSpPr>
      <p:grpSpPr>
        <a:xfrm>
          <a:off x="0" y="0"/>
          <a:ext cx="0" cy="0"/>
          <a:chOff x="0" y="0"/>
          <a:chExt cx="0" cy="0"/>
        </a:xfrm>
      </p:grpSpPr>
      <p:sp>
        <p:nvSpPr>
          <p:cNvPr id="337" name="Google Shape;337;p11"/>
          <p:cNvSpPr txBox="1">
            <a:spLocks noGrp="1"/>
          </p:cNvSpPr>
          <p:nvPr>
            <p:ph type="ctrTitle"/>
          </p:nvPr>
        </p:nvSpPr>
        <p:spPr>
          <a:xfrm>
            <a:off x="2201675" y="1724194"/>
            <a:ext cx="7911101" cy="1419195"/>
          </a:xfrm>
          <a:prstGeom prst="rect">
            <a:avLst/>
          </a:prstGeom>
        </p:spPr>
        <p:txBody>
          <a:bodyPr spcFirstLastPara="1" wrap="square" lIns="91425" tIns="91425" rIns="91425" bIns="91425" anchor="ctr" anchorCtr="0">
            <a:noAutofit/>
          </a:bodyPr>
          <a:lstStyle/>
          <a:p>
            <a:r>
              <a:rPr lang="en-CA" sz="4400" b="1" dirty="0" smtClean="0">
                <a:solidFill>
                  <a:srgbClr val="1CD6D6"/>
                </a:solidFill>
              </a:rPr>
              <a:t>IOT Smart Wheelchair </a:t>
            </a:r>
            <a:endParaRPr lang="en-US" sz="4400" dirty="0">
              <a:solidFill>
                <a:srgbClr val="1CD6D6"/>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10</a:t>
            </a:fld>
            <a:endParaRPr lang="en"/>
          </a:p>
        </p:txBody>
      </p:sp>
      <p:sp>
        <p:nvSpPr>
          <p:cNvPr id="4" name="Text Box 2"/>
          <p:cNvSpPr txBox="1"/>
          <p:nvPr/>
        </p:nvSpPr>
        <p:spPr>
          <a:xfrm>
            <a:off x="5357495" y="5208905"/>
            <a:ext cx="2002155" cy="4444365"/>
          </a:xfrm>
          <a:prstGeom prst="rect">
            <a:avLst/>
          </a:prstGeom>
          <a:noFill/>
          <a:ln>
            <a:noFill/>
          </a:ln>
          <a:effectLst/>
        </p:spPr>
        <p:txBody>
          <a:bodyPr rot="0" spcFirstLastPara="0" vert="horz" wrap="none" lIns="91440" tIns="45720" rIns="91440" bIns="45720" numCol="1" spcCol="0" rtlCol="0" fromWordArt="0" anchor="t" anchorCtr="0" forceAA="0" compatLnSpc="1">
            <a:prstTxWarp prst="textNoShape">
              <a:avLst/>
            </a:prstTxWarp>
            <a:spAutoFit/>
          </a:bodyPr>
          <a:lstStyle/>
          <a:p>
            <a:pPr marL="0" marR="0" algn="ctr">
              <a:lnSpc>
                <a:spcPct val="107000"/>
              </a:lnSpc>
              <a:spcBef>
                <a:spcPts val="0"/>
              </a:spcBef>
              <a:spcAft>
                <a:spcPts val="800"/>
              </a:spcAft>
            </a:pPr>
            <a:r>
              <a:rPr lang="en-US" sz="400">
                <a:ln>
                  <a:noFill/>
                </a:ln>
                <a:solidFill>
                  <a:srgbClr val="000000"/>
                </a:solidFill>
                <a:effectLst>
                  <a:outerShdw blurRad="38100" dist="19050" dir="2700000" algn="tl">
                    <a:schemeClr val="dk1">
                      <a:alpha val="40000"/>
                    </a:schemeClr>
                  </a:outerShdw>
                </a:effectLst>
                <a:latin typeface="Montserrat"/>
                <a:ea typeface="Calibri" panose="020F0502020204030204" pitchFamily="34" charset="0"/>
                <a:cs typeface="Calibri" panose="020F0502020204030204" pitchFamily="34" charset="0"/>
              </a:rPr>
              <a:t>.</a:t>
            </a:r>
            <a:endParaRPr lang="en-US" sz="1200">
              <a:effectLst/>
              <a:latin typeface="Montserrat"/>
              <a:ea typeface="Calibri" panose="020F0502020204030204" pitchFamily="34" charset="0"/>
              <a:cs typeface="Calibri" panose="020F0502020204030204" pitchFamily="34" charset="0"/>
            </a:endParaRPr>
          </a:p>
        </p:txBody>
      </p:sp>
      <p:sp>
        <p:nvSpPr>
          <p:cNvPr id="5" name="Rectangle 3"/>
          <p:cNvSpPr>
            <a:spLocks noChangeArrowheads="1"/>
          </p:cNvSpPr>
          <p:nvPr/>
        </p:nvSpPr>
        <p:spPr bwMode="auto">
          <a:xfrm>
            <a:off x="133514" y="2122328"/>
            <a:ext cx="7188186"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r>
              <a:rPr lang="en-US" sz="2000" dirty="0"/>
              <a:t> </a:t>
            </a:r>
            <a:r>
              <a:rPr lang="en-US" sz="2000" dirty="0">
                <a:solidFill>
                  <a:schemeClr val="accent4">
                    <a:lumMod val="40000"/>
                    <a:lumOff val="60000"/>
                  </a:schemeClr>
                </a:solidFill>
                <a:latin typeface="Muli"/>
                <a:cs typeface="Times New Roman" panose="02020603050405020304" pitchFamily="18" charset="0"/>
              </a:rPr>
              <a:t>Here is the idea in controlling Speech to Text, </a:t>
            </a:r>
          </a:p>
          <a:p>
            <a:r>
              <a:rPr lang="en-US" sz="2000" dirty="0">
                <a:solidFill>
                  <a:schemeClr val="accent4">
                    <a:lumMod val="40000"/>
                    <a:lumOff val="60000"/>
                  </a:schemeClr>
                </a:solidFill>
                <a:latin typeface="Muli"/>
                <a:cs typeface="Times New Roman" panose="02020603050405020304" pitchFamily="18" charset="0"/>
              </a:rPr>
              <a:t>which is the conversion of voice to speech by controlling</a:t>
            </a:r>
          </a:p>
          <a:p>
            <a:r>
              <a:rPr lang="en-US" sz="2000" dirty="0">
                <a:solidFill>
                  <a:schemeClr val="accent4">
                    <a:lumMod val="40000"/>
                    <a:lumOff val="60000"/>
                  </a:schemeClr>
                </a:solidFill>
                <a:latin typeface="Muli"/>
                <a:cs typeface="Times New Roman" panose="02020603050405020304" pitchFamily="18" charset="0"/>
              </a:rPr>
              <a:t>the command, and a message is sent to the Bluetooth device,</a:t>
            </a:r>
          </a:p>
          <a:p>
            <a:r>
              <a:rPr lang="en-US" sz="2000" dirty="0">
                <a:solidFill>
                  <a:schemeClr val="accent4">
                    <a:lumMod val="40000"/>
                    <a:lumOff val="60000"/>
                  </a:schemeClr>
                </a:solidFill>
                <a:latin typeface="Muli"/>
                <a:cs typeface="Times New Roman" panose="02020603050405020304" pitchFamily="18" charset="0"/>
              </a:rPr>
              <a:t> a message in it when speaking a word from</a:t>
            </a:r>
            <a:r>
              <a:rPr lang="en-US" sz="2000" dirty="0"/>
              <a:t>:</a:t>
            </a:r>
          </a:p>
        </p:txBody>
      </p:sp>
      <p:sp>
        <p:nvSpPr>
          <p:cNvPr id="6" name="Rectangle 4"/>
          <p:cNvSpPr>
            <a:spLocks noChangeArrowheads="1"/>
          </p:cNvSpPr>
          <p:nvPr/>
        </p:nvSpPr>
        <p:spPr bwMode="auto">
          <a:xfrm>
            <a:off x="0" y="457200"/>
            <a:ext cx="0" cy="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400" b="0" i="0" u="none" strike="noStrike" cap="none" normalizeH="0" baseline="0" smtClean="0">
                <a:ln>
                  <a:noFill/>
                </a:ln>
                <a:solidFill>
                  <a:srgbClr val="000000"/>
                </a:solidFill>
                <a:effectLst/>
                <a:latin typeface="Montserrat"/>
                <a:ea typeface="Calibri" panose="020F0502020204030204" pitchFamily="34" charset="0"/>
                <a:cs typeface="Calibri" panose="020F0502020204030204" pitchFamily="34" charset="0"/>
              </a:rPr>
              <a:t>.</a:t>
            </a:r>
            <a:endParaRPr kumimoji="0" 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anose="020B0604020202020204" pitchFamily="34" charset="0"/>
            </a:endParaRPr>
          </a:p>
        </p:txBody>
      </p:sp>
      <p:sp>
        <p:nvSpPr>
          <p:cNvPr id="8" name="Google Shape;372;p16"/>
          <p:cNvSpPr txBox="1">
            <a:spLocks/>
          </p:cNvSpPr>
          <p:nvPr/>
        </p:nvSpPr>
        <p:spPr>
          <a:xfrm>
            <a:off x="1340803" y="533442"/>
            <a:ext cx="4945063" cy="64611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1pPr>
            <a:lvl2pPr marR="0" lvl="1"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2pPr>
            <a:lvl3pPr marR="0" lvl="2"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3pPr>
            <a:lvl4pPr marR="0" lvl="3"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4pPr>
            <a:lvl5pPr marR="0" lvl="4"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5pPr>
            <a:lvl6pPr marR="0" lvl="5"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6pPr>
            <a:lvl7pPr marR="0" lvl="6"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7pPr>
            <a:lvl8pPr marR="0" lvl="7"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8pPr>
            <a:lvl9pPr marR="0" lvl="8"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9pPr>
          </a:lstStyle>
          <a:p>
            <a:r>
              <a:rPr lang="en-US" i="1" dirty="0" smtClean="0">
                <a:effectLst>
                  <a:outerShdw blurRad="38100" dist="19050" dir="2700000" algn="tl">
                    <a:schemeClr val="dk1">
                      <a:alpha val="40000"/>
                    </a:schemeClr>
                  </a:outerShdw>
                </a:effectLst>
              </a:rPr>
              <a:t>Voice </a:t>
            </a:r>
            <a:r>
              <a:rPr lang="en-US" i="1" dirty="0">
                <a:effectLst>
                  <a:outerShdw blurRad="38100" dist="19050" dir="2700000" algn="tl">
                    <a:schemeClr val="dk1">
                      <a:alpha val="40000"/>
                    </a:schemeClr>
                  </a:outerShdw>
                </a:effectLst>
              </a:rPr>
              <a:t>Controls</a:t>
            </a:r>
            <a:endParaRPr lang="en-US" dirty="0"/>
          </a:p>
        </p:txBody>
      </p:sp>
      <p:pic>
        <p:nvPicPr>
          <p:cNvPr id="10" name="Picture 9"/>
          <p:cNvPicPr/>
          <p:nvPr/>
        </p:nvPicPr>
        <p:blipFill>
          <a:blip r:embed="rId2" cstate="print">
            <a:extLst>
              <a:ext uri="{28A0092B-C50C-407E-A947-70E740481C1C}">
                <a14:useLocalDpi xmlns:a14="http://schemas.microsoft.com/office/drawing/2010/main" val="0"/>
              </a:ext>
            </a:extLst>
          </a:blip>
          <a:stretch>
            <a:fillRect/>
          </a:stretch>
        </p:blipFill>
        <p:spPr>
          <a:xfrm>
            <a:off x="7222710" y="882892"/>
            <a:ext cx="1565910" cy="278384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67469113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11</a:t>
            </a:fld>
            <a:endParaRPr lang="en"/>
          </a:p>
        </p:txBody>
      </p:sp>
      <p:sp>
        <p:nvSpPr>
          <p:cNvPr id="4" name="Text Box 2"/>
          <p:cNvSpPr txBox="1"/>
          <p:nvPr/>
        </p:nvSpPr>
        <p:spPr>
          <a:xfrm>
            <a:off x="5357495" y="5208905"/>
            <a:ext cx="2002155" cy="4444365"/>
          </a:xfrm>
          <a:prstGeom prst="rect">
            <a:avLst/>
          </a:prstGeom>
          <a:noFill/>
          <a:ln>
            <a:noFill/>
          </a:ln>
          <a:effectLst/>
        </p:spPr>
        <p:txBody>
          <a:bodyPr rot="0" spcFirstLastPara="0" vert="horz" wrap="none" lIns="91440" tIns="45720" rIns="91440" bIns="45720" numCol="1" spcCol="0" rtlCol="0" fromWordArt="0" anchor="t" anchorCtr="0" forceAA="0" compatLnSpc="1">
            <a:prstTxWarp prst="textNoShape">
              <a:avLst/>
            </a:prstTxWarp>
            <a:spAutoFit/>
          </a:bodyPr>
          <a:lstStyle/>
          <a:p>
            <a:pPr marL="0" marR="0" algn="ctr">
              <a:lnSpc>
                <a:spcPct val="107000"/>
              </a:lnSpc>
              <a:spcBef>
                <a:spcPts val="0"/>
              </a:spcBef>
              <a:spcAft>
                <a:spcPts val="800"/>
              </a:spcAft>
            </a:pPr>
            <a:r>
              <a:rPr lang="en-US" sz="400">
                <a:ln>
                  <a:noFill/>
                </a:ln>
                <a:solidFill>
                  <a:srgbClr val="000000"/>
                </a:solidFill>
                <a:effectLst>
                  <a:outerShdw blurRad="38100" dist="19050" dir="2700000" algn="tl">
                    <a:schemeClr val="dk1">
                      <a:alpha val="40000"/>
                    </a:schemeClr>
                  </a:outerShdw>
                </a:effectLst>
                <a:latin typeface="Montserrat"/>
                <a:ea typeface="Calibri" panose="020F0502020204030204" pitchFamily="34" charset="0"/>
                <a:cs typeface="Calibri" panose="020F0502020204030204" pitchFamily="34" charset="0"/>
              </a:rPr>
              <a:t>.</a:t>
            </a:r>
            <a:endParaRPr lang="en-US" sz="1200">
              <a:effectLst/>
              <a:latin typeface="Montserrat"/>
              <a:ea typeface="Calibri" panose="020F0502020204030204" pitchFamily="34" charset="0"/>
              <a:cs typeface="Calibri" panose="020F0502020204030204" pitchFamily="34" charset="0"/>
            </a:endParaRPr>
          </a:p>
        </p:txBody>
      </p:sp>
      <p:sp>
        <p:nvSpPr>
          <p:cNvPr id="5" name="Rectangle 3"/>
          <p:cNvSpPr>
            <a:spLocks noChangeArrowheads="1"/>
          </p:cNvSpPr>
          <p:nvPr/>
        </p:nvSpPr>
        <p:spPr bwMode="auto">
          <a:xfrm>
            <a:off x="523593" y="1513633"/>
            <a:ext cx="7345557"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r>
              <a:rPr lang="en-US" sz="2000" dirty="0" smtClean="0">
                <a:solidFill>
                  <a:schemeClr val="accent4">
                    <a:lumMod val="40000"/>
                    <a:lumOff val="60000"/>
                  </a:schemeClr>
                </a:solidFill>
                <a:latin typeface="Muli"/>
                <a:cs typeface="Times New Roman" panose="02020603050405020304" pitchFamily="18" charset="0"/>
                <a:sym typeface="Muli"/>
              </a:rPr>
              <a:t>When failure of connection happens during controlling , It returns and reconnect again</a:t>
            </a:r>
            <a:endParaRPr lang="en-US" sz="2000" dirty="0">
              <a:solidFill>
                <a:schemeClr val="accent4">
                  <a:lumMod val="40000"/>
                  <a:lumOff val="60000"/>
                </a:schemeClr>
              </a:solidFill>
              <a:latin typeface="Muli"/>
              <a:cs typeface="Times New Roman" panose="02020603050405020304" pitchFamily="18" charset="0"/>
              <a:sym typeface="Muli"/>
            </a:endParaRPr>
          </a:p>
        </p:txBody>
      </p:sp>
      <p:sp>
        <p:nvSpPr>
          <p:cNvPr id="6" name="Rectangle 4"/>
          <p:cNvSpPr>
            <a:spLocks noChangeArrowheads="1"/>
          </p:cNvSpPr>
          <p:nvPr/>
        </p:nvSpPr>
        <p:spPr bwMode="auto">
          <a:xfrm>
            <a:off x="0" y="457200"/>
            <a:ext cx="0" cy="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400" b="0" i="0" u="none" strike="noStrike" cap="none" normalizeH="0" baseline="0" smtClean="0">
                <a:ln>
                  <a:noFill/>
                </a:ln>
                <a:solidFill>
                  <a:srgbClr val="000000"/>
                </a:solidFill>
                <a:effectLst/>
                <a:latin typeface="Montserrat"/>
                <a:ea typeface="Calibri" panose="020F0502020204030204" pitchFamily="34" charset="0"/>
                <a:cs typeface="Calibri" panose="020F0502020204030204" pitchFamily="34" charset="0"/>
              </a:rPr>
              <a:t>.</a:t>
            </a:r>
            <a:endParaRPr kumimoji="0" 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anose="020B0604020202020204" pitchFamily="34" charset="0"/>
            </a:endParaRPr>
          </a:p>
        </p:txBody>
      </p:sp>
      <p:sp>
        <p:nvSpPr>
          <p:cNvPr id="8" name="Google Shape;372;p16"/>
          <p:cNvSpPr txBox="1">
            <a:spLocks/>
          </p:cNvSpPr>
          <p:nvPr/>
        </p:nvSpPr>
        <p:spPr>
          <a:xfrm>
            <a:off x="1539551" y="567386"/>
            <a:ext cx="4945063" cy="64611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1pPr>
            <a:lvl2pPr marR="0" lvl="1"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2pPr>
            <a:lvl3pPr marR="0" lvl="2"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3pPr>
            <a:lvl4pPr marR="0" lvl="3"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4pPr>
            <a:lvl5pPr marR="0" lvl="4"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5pPr>
            <a:lvl6pPr marR="0" lvl="5"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6pPr>
            <a:lvl7pPr marR="0" lvl="6"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7pPr>
            <a:lvl8pPr marR="0" lvl="7"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8pPr>
            <a:lvl9pPr marR="0" lvl="8"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9pPr>
          </a:lstStyle>
          <a:p>
            <a:r>
              <a:rPr lang="en-US" dirty="0" smtClean="0"/>
              <a:t>Failure Connection</a:t>
            </a:r>
            <a:endParaRPr lang="en-US" dirty="0"/>
          </a:p>
        </p:txBody>
      </p:sp>
      <p:pic>
        <p:nvPicPr>
          <p:cNvPr id="9" name="Picture 8"/>
          <p:cNvPicPr/>
          <p:nvPr/>
        </p:nvPicPr>
        <p:blipFill>
          <a:blip r:embed="rId2" cstate="print">
            <a:extLst>
              <a:ext uri="{28A0092B-C50C-407E-A947-70E740481C1C}">
                <a14:useLocalDpi xmlns:a14="http://schemas.microsoft.com/office/drawing/2010/main" val="0"/>
              </a:ext>
            </a:extLst>
          </a:blip>
          <a:stretch>
            <a:fillRect/>
          </a:stretch>
        </p:blipFill>
        <p:spPr>
          <a:xfrm>
            <a:off x="831935" y="2342075"/>
            <a:ext cx="1202140" cy="204288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p:cNvPicPr/>
          <p:nvPr/>
        </p:nvPicPr>
        <p:blipFill>
          <a:blip r:embed="rId3" cstate="print">
            <a:extLst>
              <a:ext uri="{28A0092B-C50C-407E-A947-70E740481C1C}">
                <a14:useLocalDpi xmlns:a14="http://schemas.microsoft.com/office/drawing/2010/main" val="0"/>
              </a:ext>
            </a:extLst>
          </a:blip>
          <a:stretch>
            <a:fillRect/>
          </a:stretch>
        </p:blipFill>
        <p:spPr>
          <a:xfrm>
            <a:off x="3146918" y="2342075"/>
            <a:ext cx="1273388" cy="204288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1" name="Picture 10"/>
          <p:cNvPicPr/>
          <p:nvPr/>
        </p:nvPicPr>
        <p:blipFill>
          <a:blip r:embed="rId4" cstate="print">
            <a:extLst>
              <a:ext uri="{28A0092B-C50C-407E-A947-70E740481C1C}">
                <a14:useLocalDpi xmlns:a14="http://schemas.microsoft.com/office/drawing/2010/main" val="0"/>
              </a:ext>
            </a:extLst>
          </a:blip>
          <a:stretch>
            <a:fillRect/>
          </a:stretch>
        </p:blipFill>
        <p:spPr>
          <a:xfrm>
            <a:off x="6495946" y="2436622"/>
            <a:ext cx="1137518" cy="204288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38218477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388636" y="1436914"/>
            <a:ext cx="6755364" cy="2289061"/>
          </a:xfrm>
        </p:spPr>
        <p:txBody>
          <a:bodyPr/>
          <a:lstStyle/>
          <a:p>
            <a:r>
              <a:rPr lang="en-US" sz="3200" dirty="0" smtClean="0"/>
              <a:t>Monitoring Patient Health </a:t>
            </a:r>
            <a:r>
              <a:rPr lang="en-US" sz="3200" dirty="0"/>
              <a:t>status, </a:t>
            </a:r>
            <a:r>
              <a:rPr lang="en-US" sz="3200" dirty="0" smtClean="0"/>
              <a:t>The Wheelchair </a:t>
            </a:r>
            <a:r>
              <a:rPr lang="en-US" sz="3200" dirty="0"/>
              <a:t>balance and asking for help in case of  </a:t>
            </a:r>
            <a:r>
              <a:rPr lang="en-US" sz="3200" dirty="0" smtClean="0"/>
              <a:t>The Patient get </a:t>
            </a:r>
            <a:r>
              <a:rPr lang="en-US" sz="3200" dirty="0"/>
              <a:t>a dangerous event</a:t>
            </a:r>
          </a:p>
        </p:txBody>
      </p:sp>
    </p:spTree>
    <p:extLst>
      <p:ext uri="{BB962C8B-B14F-4D97-AF65-F5344CB8AC3E}">
        <p14:creationId xmlns:p14="http://schemas.microsoft.com/office/powerpoint/2010/main" val="53182822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13</a:t>
            </a:fld>
            <a:endParaRPr lang="en"/>
          </a:p>
        </p:txBody>
      </p:sp>
      <p:sp>
        <p:nvSpPr>
          <p:cNvPr id="3" name="Rectangle 2"/>
          <p:cNvSpPr/>
          <p:nvPr/>
        </p:nvSpPr>
        <p:spPr>
          <a:xfrm>
            <a:off x="1374266" y="402583"/>
            <a:ext cx="7885492" cy="584775"/>
          </a:xfrm>
          <a:prstGeom prst="rect">
            <a:avLst/>
          </a:prstGeom>
          <a:noFill/>
        </p:spPr>
        <p:txBody>
          <a:bodyPr wrap="none" lIns="91440" tIns="45720" rIns="91440" bIns="45720">
            <a:spAutoFit/>
          </a:bodyPr>
          <a:lstStyle/>
          <a:p>
            <a:pPr algn="ctr"/>
            <a:r>
              <a:rPr lang="en-US" sz="3200" dirty="0">
                <a:solidFill>
                  <a:srgbClr val="19BBD5"/>
                </a:solidFill>
                <a:latin typeface="Nixie One"/>
                <a:ea typeface="Nixie One"/>
                <a:cs typeface="Nixie One"/>
                <a:sym typeface="Nixie One"/>
              </a:rPr>
              <a:t>Establishing </a:t>
            </a:r>
            <a:r>
              <a:rPr lang="en-US" sz="3200" dirty="0" smtClean="0">
                <a:solidFill>
                  <a:srgbClr val="19BBD5"/>
                </a:solidFill>
                <a:latin typeface="Nixie One"/>
                <a:ea typeface="Nixie One"/>
                <a:cs typeface="Nixie One"/>
                <a:sym typeface="Nixie One"/>
              </a:rPr>
              <a:t>Wireless </a:t>
            </a:r>
            <a:r>
              <a:rPr lang="en-US" sz="3200" dirty="0">
                <a:solidFill>
                  <a:srgbClr val="19BBD5"/>
                </a:solidFill>
                <a:latin typeface="Nixie One"/>
                <a:ea typeface="Nixie One"/>
                <a:cs typeface="Nixie One"/>
                <a:sym typeface="Nixie One"/>
              </a:rPr>
              <a:t>N</a:t>
            </a:r>
            <a:r>
              <a:rPr lang="en-US" sz="3200" dirty="0" smtClean="0">
                <a:solidFill>
                  <a:srgbClr val="19BBD5"/>
                </a:solidFill>
                <a:latin typeface="Nixie One"/>
                <a:ea typeface="Nixie One"/>
                <a:cs typeface="Nixie One"/>
                <a:sym typeface="Nixie One"/>
              </a:rPr>
              <a:t>etwork </a:t>
            </a:r>
            <a:r>
              <a:rPr lang="en-US" sz="3200" dirty="0">
                <a:solidFill>
                  <a:srgbClr val="19BBD5"/>
                </a:solidFill>
                <a:latin typeface="Nixie One"/>
                <a:ea typeface="Nixie One"/>
                <a:cs typeface="Nixie One"/>
                <a:sym typeface="Nixie One"/>
              </a:rPr>
              <a:t>C</a:t>
            </a:r>
            <a:r>
              <a:rPr lang="en-US" sz="3200" dirty="0" smtClean="0">
                <a:solidFill>
                  <a:srgbClr val="19BBD5"/>
                </a:solidFill>
                <a:latin typeface="Nixie One"/>
                <a:ea typeface="Nixie One"/>
                <a:cs typeface="Nixie One"/>
                <a:sym typeface="Nixie One"/>
              </a:rPr>
              <a:t>onnection</a:t>
            </a:r>
            <a:endParaRPr lang="en-US" sz="3200" dirty="0">
              <a:solidFill>
                <a:srgbClr val="19BBD5"/>
              </a:solidFill>
              <a:latin typeface="Nixie One"/>
              <a:ea typeface="Nixie One"/>
              <a:cs typeface="Nixie One"/>
              <a:sym typeface="Nixie One"/>
            </a:endParaRPr>
          </a:p>
        </p:txBody>
      </p:sp>
      <p:sp>
        <p:nvSpPr>
          <p:cNvPr id="4" name="Rectangle 3"/>
          <p:cNvSpPr/>
          <p:nvPr/>
        </p:nvSpPr>
        <p:spPr>
          <a:xfrm>
            <a:off x="1400925" y="1169639"/>
            <a:ext cx="7378943" cy="1200329"/>
          </a:xfrm>
          <a:prstGeom prst="rect">
            <a:avLst/>
          </a:prstGeom>
          <a:noFill/>
        </p:spPr>
        <p:txBody>
          <a:bodyPr wrap="none" lIns="91440" tIns="45720" rIns="91440" bIns="45720">
            <a:spAutoFit/>
          </a:bodyPr>
          <a:lstStyle/>
          <a:p>
            <a:r>
              <a:rPr lang="en-US" sz="1800" dirty="0">
                <a:solidFill>
                  <a:schemeClr val="accent4">
                    <a:lumMod val="40000"/>
                    <a:lumOff val="60000"/>
                  </a:schemeClr>
                </a:solidFill>
                <a:latin typeface="Muli"/>
                <a:cs typeface="Times New Roman" panose="02020603050405020304" pitchFamily="18" charset="0"/>
              </a:rPr>
              <a:t>Set  the network- SSID and password an Trying to connect to network.</a:t>
            </a:r>
          </a:p>
          <a:p>
            <a:pPr marL="0" indent="0">
              <a:buNone/>
            </a:pPr>
            <a:r>
              <a:rPr lang="en-US" sz="1800" dirty="0" smtClean="0">
                <a:solidFill>
                  <a:schemeClr val="accent4">
                    <a:lumMod val="40000"/>
                    <a:lumOff val="60000"/>
                  </a:schemeClr>
                </a:solidFill>
                <a:latin typeface="Muli"/>
                <a:cs typeface="Times New Roman" panose="02020603050405020304" pitchFamily="18" charset="0"/>
              </a:rPr>
              <a:t>1. If </a:t>
            </a:r>
            <a:r>
              <a:rPr lang="en-US" sz="1800" dirty="0">
                <a:solidFill>
                  <a:schemeClr val="accent4">
                    <a:lumMod val="40000"/>
                    <a:lumOff val="60000"/>
                  </a:schemeClr>
                </a:solidFill>
                <a:latin typeface="Muli"/>
                <a:cs typeface="Times New Roman" panose="02020603050405020304" pitchFamily="18" charset="0"/>
              </a:rPr>
              <a:t>connection failed , try again and at the same time start read   </a:t>
            </a:r>
            <a:endParaRPr lang="en-US" sz="1800" dirty="0" smtClean="0">
              <a:solidFill>
                <a:schemeClr val="accent4">
                  <a:lumMod val="40000"/>
                  <a:lumOff val="60000"/>
                </a:schemeClr>
              </a:solidFill>
              <a:latin typeface="Muli"/>
              <a:cs typeface="Times New Roman" panose="02020603050405020304" pitchFamily="18" charset="0"/>
            </a:endParaRPr>
          </a:p>
          <a:p>
            <a:pPr marL="0" indent="0">
              <a:buNone/>
            </a:pPr>
            <a:r>
              <a:rPr lang="en-US" sz="1800" dirty="0" smtClean="0">
                <a:solidFill>
                  <a:schemeClr val="accent4">
                    <a:lumMod val="40000"/>
                    <a:lumOff val="60000"/>
                  </a:schemeClr>
                </a:solidFill>
                <a:latin typeface="Muli"/>
                <a:cs typeface="Times New Roman" panose="02020603050405020304" pitchFamily="18" charset="0"/>
              </a:rPr>
              <a:t> sensors</a:t>
            </a:r>
            <a:r>
              <a:rPr lang="en-US" sz="1800" dirty="0">
                <a:solidFill>
                  <a:schemeClr val="accent4">
                    <a:lumMod val="40000"/>
                    <a:lumOff val="60000"/>
                  </a:schemeClr>
                </a:solidFill>
                <a:latin typeface="Muli"/>
                <a:cs typeface="Times New Roman" panose="02020603050405020304" pitchFamily="18" charset="0"/>
              </a:rPr>
              <a:t>’ data.</a:t>
            </a:r>
            <a:br>
              <a:rPr lang="en-US" sz="1800" dirty="0">
                <a:solidFill>
                  <a:schemeClr val="accent4">
                    <a:lumMod val="40000"/>
                    <a:lumOff val="60000"/>
                  </a:schemeClr>
                </a:solidFill>
                <a:latin typeface="Muli"/>
                <a:cs typeface="Times New Roman" panose="02020603050405020304" pitchFamily="18" charset="0"/>
              </a:rPr>
            </a:br>
            <a:r>
              <a:rPr lang="en-US" sz="1800" dirty="0">
                <a:solidFill>
                  <a:schemeClr val="accent4">
                    <a:lumMod val="40000"/>
                    <a:lumOff val="60000"/>
                  </a:schemeClr>
                </a:solidFill>
                <a:latin typeface="Muli"/>
                <a:cs typeface="Times New Roman" panose="02020603050405020304" pitchFamily="18" charset="0"/>
              </a:rPr>
              <a:t>2. If connection success start read sensors’ data</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50302" y="2369968"/>
            <a:ext cx="6264915" cy="270641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33892273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14</a:t>
            </a:fld>
            <a:endParaRPr lang="en"/>
          </a:p>
        </p:txBody>
      </p:sp>
      <p:sp>
        <p:nvSpPr>
          <p:cNvPr id="4" name="Rectangle 3"/>
          <p:cNvSpPr/>
          <p:nvPr/>
        </p:nvSpPr>
        <p:spPr>
          <a:xfrm>
            <a:off x="951255" y="1477416"/>
            <a:ext cx="8164753" cy="646331"/>
          </a:xfrm>
          <a:prstGeom prst="rect">
            <a:avLst/>
          </a:prstGeom>
          <a:noFill/>
        </p:spPr>
        <p:txBody>
          <a:bodyPr wrap="square" lIns="91440" tIns="45720" rIns="91440" bIns="45720">
            <a:spAutoFit/>
          </a:bodyPr>
          <a:lstStyle/>
          <a:p>
            <a:r>
              <a:rPr lang="en-US" sz="1800" dirty="0">
                <a:solidFill>
                  <a:schemeClr val="accent4">
                    <a:lumMod val="40000"/>
                    <a:lumOff val="60000"/>
                  </a:schemeClr>
                </a:solidFill>
                <a:latin typeface="Muli"/>
                <a:cs typeface="Times New Roman" panose="02020603050405020304" pitchFamily="18" charset="0"/>
              </a:rPr>
              <a:t>C</a:t>
            </a:r>
            <a:r>
              <a:rPr lang="en-US" sz="1800" dirty="0" smtClean="0">
                <a:solidFill>
                  <a:schemeClr val="accent4">
                    <a:lumMod val="40000"/>
                    <a:lumOff val="60000"/>
                  </a:schemeClr>
                </a:solidFill>
                <a:latin typeface="Muli"/>
                <a:cs typeface="Times New Roman" panose="02020603050405020304" pitchFamily="18" charset="0"/>
              </a:rPr>
              <a:t>hecking </a:t>
            </a:r>
            <a:r>
              <a:rPr lang="en-US" sz="1800" dirty="0">
                <a:solidFill>
                  <a:schemeClr val="accent4">
                    <a:lumMod val="40000"/>
                    <a:lumOff val="60000"/>
                  </a:schemeClr>
                </a:solidFill>
                <a:latin typeface="Muli"/>
                <a:cs typeface="Times New Roman" panose="02020603050405020304" pitchFamily="18" charset="0"/>
              </a:rPr>
              <a:t>patient health by reading data coming from sensors connected to the </a:t>
            </a:r>
            <a:r>
              <a:rPr lang="en-US" sz="1800" dirty="0" smtClean="0">
                <a:solidFill>
                  <a:schemeClr val="accent4">
                    <a:lumMod val="40000"/>
                    <a:lumOff val="60000"/>
                  </a:schemeClr>
                </a:solidFill>
                <a:latin typeface="Muli"/>
                <a:cs typeface="Times New Roman" panose="02020603050405020304" pitchFamily="18" charset="0"/>
              </a:rPr>
              <a:t>Wheel </a:t>
            </a:r>
            <a:r>
              <a:rPr lang="en-US" sz="1800" dirty="0">
                <a:solidFill>
                  <a:schemeClr val="accent4">
                    <a:lumMod val="40000"/>
                    <a:lumOff val="60000"/>
                  </a:schemeClr>
                </a:solidFill>
                <a:latin typeface="Muli"/>
                <a:cs typeface="Times New Roman" panose="02020603050405020304" pitchFamily="18" charset="0"/>
              </a:rPr>
              <a:t>chair:</a:t>
            </a:r>
          </a:p>
        </p:txBody>
      </p:sp>
      <p:pic>
        <p:nvPicPr>
          <p:cNvPr id="6"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0891" y="2123747"/>
            <a:ext cx="6114704" cy="269909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7" name="Rectangle 6"/>
          <p:cNvSpPr/>
          <p:nvPr/>
        </p:nvSpPr>
        <p:spPr>
          <a:xfrm>
            <a:off x="1258508" y="389506"/>
            <a:ext cx="7885492" cy="584775"/>
          </a:xfrm>
          <a:prstGeom prst="rect">
            <a:avLst/>
          </a:prstGeom>
          <a:noFill/>
        </p:spPr>
        <p:txBody>
          <a:bodyPr wrap="none" lIns="91440" tIns="45720" rIns="91440" bIns="45720">
            <a:spAutoFit/>
          </a:bodyPr>
          <a:lstStyle/>
          <a:p>
            <a:pPr algn="ctr"/>
            <a:r>
              <a:rPr lang="en-US" sz="3200" dirty="0">
                <a:solidFill>
                  <a:srgbClr val="19BBD5"/>
                </a:solidFill>
                <a:latin typeface="Nixie One"/>
                <a:ea typeface="Nixie One"/>
                <a:cs typeface="Nixie One"/>
                <a:sym typeface="Nixie One"/>
              </a:rPr>
              <a:t>Establishing </a:t>
            </a:r>
            <a:r>
              <a:rPr lang="en-US" sz="3200" dirty="0" smtClean="0">
                <a:solidFill>
                  <a:srgbClr val="19BBD5"/>
                </a:solidFill>
                <a:latin typeface="Nixie One"/>
                <a:ea typeface="Nixie One"/>
                <a:cs typeface="Nixie One"/>
                <a:sym typeface="Nixie One"/>
              </a:rPr>
              <a:t>Wireless </a:t>
            </a:r>
            <a:r>
              <a:rPr lang="en-US" sz="3200" dirty="0">
                <a:solidFill>
                  <a:srgbClr val="19BBD5"/>
                </a:solidFill>
                <a:latin typeface="Nixie One"/>
                <a:ea typeface="Nixie One"/>
                <a:cs typeface="Nixie One"/>
                <a:sym typeface="Nixie One"/>
              </a:rPr>
              <a:t>N</a:t>
            </a:r>
            <a:r>
              <a:rPr lang="en-US" sz="3200" dirty="0" smtClean="0">
                <a:solidFill>
                  <a:srgbClr val="19BBD5"/>
                </a:solidFill>
                <a:latin typeface="Nixie One"/>
                <a:ea typeface="Nixie One"/>
                <a:cs typeface="Nixie One"/>
                <a:sym typeface="Nixie One"/>
              </a:rPr>
              <a:t>etwork </a:t>
            </a:r>
            <a:r>
              <a:rPr lang="en-US" sz="3200" dirty="0">
                <a:solidFill>
                  <a:srgbClr val="19BBD5"/>
                </a:solidFill>
                <a:latin typeface="Nixie One"/>
                <a:ea typeface="Nixie One"/>
                <a:cs typeface="Nixie One"/>
                <a:sym typeface="Nixie One"/>
              </a:rPr>
              <a:t>C</a:t>
            </a:r>
            <a:r>
              <a:rPr lang="en-US" sz="3200" dirty="0" smtClean="0">
                <a:solidFill>
                  <a:srgbClr val="19BBD5"/>
                </a:solidFill>
                <a:latin typeface="Nixie One"/>
                <a:ea typeface="Nixie One"/>
                <a:cs typeface="Nixie One"/>
                <a:sym typeface="Nixie One"/>
              </a:rPr>
              <a:t>onnection</a:t>
            </a:r>
            <a:endParaRPr lang="en-US" sz="3200" dirty="0">
              <a:solidFill>
                <a:srgbClr val="19BBD5"/>
              </a:solidFill>
              <a:latin typeface="Nixie One"/>
              <a:ea typeface="Nixie One"/>
              <a:cs typeface="Nixie One"/>
              <a:sym typeface="Nixie One"/>
            </a:endParaRPr>
          </a:p>
        </p:txBody>
      </p:sp>
    </p:spTree>
    <p:extLst>
      <p:ext uri="{BB962C8B-B14F-4D97-AF65-F5344CB8AC3E}">
        <p14:creationId xmlns:p14="http://schemas.microsoft.com/office/powerpoint/2010/main" val="262952387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15</a:t>
            </a:fld>
            <a:endParaRPr lang="en"/>
          </a:p>
        </p:txBody>
      </p:sp>
      <p:sp>
        <p:nvSpPr>
          <p:cNvPr id="3" name="Rectangle 2"/>
          <p:cNvSpPr/>
          <p:nvPr/>
        </p:nvSpPr>
        <p:spPr>
          <a:xfrm>
            <a:off x="1128664" y="557142"/>
            <a:ext cx="8015336" cy="707886"/>
          </a:xfrm>
          <a:prstGeom prst="rect">
            <a:avLst/>
          </a:prstGeom>
          <a:noFill/>
        </p:spPr>
        <p:txBody>
          <a:bodyPr wrap="none" lIns="91440" tIns="45720" rIns="91440" bIns="45720">
            <a:spAutoFit/>
          </a:bodyPr>
          <a:lstStyle/>
          <a:p>
            <a:pPr algn="ctr"/>
            <a:r>
              <a:rPr lang="en-US" sz="2000" dirty="0">
                <a:solidFill>
                  <a:srgbClr val="19BBD5"/>
                </a:solidFill>
                <a:latin typeface="Nixie One"/>
                <a:ea typeface="Nixie One"/>
                <a:cs typeface="Nixie One"/>
              </a:rPr>
              <a:t>Reading distance from ultrasonic sensor to check the balance of</a:t>
            </a:r>
            <a:br>
              <a:rPr lang="en-US" sz="2000" dirty="0">
                <a:solidFill>
                  <a:srgbClr val="19BBD5"/>
                </a:solidFill>
                <a:latin typeface="Nixie One"/>
                <a:ea typeface="Nixie One"/>
                <a:cs typeface="Nixie One"/>
              </a:rPr>
            </a:br>
            <a:r>
              <a:rPr lang="en-US" sz="2000" dirty="0" smtClean="0">
                <a:solidFill>
                  <a:srgbClr val="19BBD5"/>
                </a:solidFill>
                <a:latin typeface="Nixie One"/>
                <a:ea typeface="Nixie One"/>
                <a:cs typeface="Nixie One"/>
              </a:rPr>
              <a:t>The Wheelchair </a:t>
            </a:r>
            <a:r>
              <a:rPr lang="en-US" sz="2000" dirty="0">
                <a:solidFill>
                  <a:srgbClr val="19BBD5"/>
                </a:solidFill>
                <a:latin typeface="Nixie One"/>
                <a:ea typeface="Nixie One"/>
                <a:cs typeface="Nixie One"/>
              </a:rPr>
              <a:t>and measuring his/her </a:t>
            </a:r>
            <a:r>
              <a:rPr lang="en-US" sz="2000" dirty="0" smtClean="0">
                <a:solidFill>
                  <a:srgbClr val="19BBD5"/>
                </a:solidFill>
                <a:latin typeface="Nixie One"/>
                <a:ea typeface="Nixie One"/>
                <a:cs typeface="Nixie One"/>
              </a:rPr>
              <a:t>Temperature </a:t>
            </a:r>
            <a:r>
              <a:rPr lang="en-US" sz="2000" dirty="0">
                <a:solidFill>
                  <a:srgbClr val="19BBD5"/>
                </a:solidFill>
                <a:latin typeface="Nixie One"/>
                <a:ea typeface="Nixie One"/>
                <a:cs typeface="Nixie One"/>
              </a:rPr>
              <a:t>at the same time</a:t>
            </a:r>
          </a:p>
        </p:txBody>
      </p:sp>
      <p:sp>
        <p:nvSpPr>
          <p:cNvPr id="4" name="Rectangle 3"/>
          <p:cNvSpPr/>
          <p:nvPr/>
        </p:nvSpPr>
        <p:spPr>
          <a:xfrm>
            <a:off x="366314" y="1887963"/>
            <a:ext cx="8255172" cy="2677656"/>
          </a:xfrm>
          <a:prstGeom prst="rect">
            <a:avLst/>
          </a:prstGeom>
          <a:noFill/>
        </p:spPr>
        <p:txBody>
          <a:bodyPr wrap="square" lIns="91440" tIns="45720" rIns="91440" bIns="45720">
            <a:spAutoFit/>
          </a:bodyPr>
          <a:lstStyle/>
          <a:p>
            <a:r>
              <a:rPr lang="en-US" sz="1900" dirty="0">
                <a:solidFill>
                  <a:schemeClr val="accent4">
                    <a:lumMod val="40000"/>
                    <a:lumOff val="60000"/>
                  </a:schemeClr>
                </a:solidFill>
                <a:latin typeface="Muli"/>
                <a:cs typeface="Times New Roman" panose="02020603050405020304" pitchFamily="18" charset="0"/>
              </a:rPr>
              <a:t>We have two cases could happen :</a:t>
            </a:r>
          </a:p>
          <a:p>
            <a:pPr marL="0" indent="0">
              <a:buNone/>
            </a:pPr>
            <a:r>
              <a:rPr lang="en-US" sz="1900" dirty="0">
                <a:solidFill>
                  <a:schemeClr val="accent4">
                    <a:lumMod val="40000"/>
                    <a:lumOff val="60000"/>
                  </a:schemeClr>
                </a:solidFill>
                <a:latin typeface="Muli"/>
                <a:cs typeface="Times New Roman" panose="02020603050405020304" pitchFamily="18" charset="0"/>
              </a:rPr>
              <a:t>First case: If the wheelchair is balanced and  the patient temperature is normal so sensors keep monitoring patient health and wheelchair balance .</a:t>
            </a:r>
          </a:p>
          <a:p>
            <a:pPr marL="0" indent="0">
              <a:buNone/>
            </a:pPr>
            <a:endParaRPr lang="en-US" sz="1900" dirty="0">
              <a:solidFill>
                <a:schemeClr val="accent4">
                  <a:lumMod val="40000"/>
                  <a:lumOff val="60000"/>
                </a:schemeClr>
              </a:solidFill>
              <a:latin typeface="Muli"/>
              <a:cs typeface="Times New Roman" panose="02020603050405020304" pitchFamily="18" charset="0"/>
            </a:endParaRPr>
          </a:p>
          <a:p>
            <a:pPr marL="0" indent="0">
              <a:buNone/>
            </a:pPr>
            <a:r>
              <a:rPr lang="en-US" sz="1900" dirty="0">
                <a:solidFill>
                  <a:schemeClr val="accent4">
                    <a:lumMod val="40000"/>
                    <a:lumOff val="60000"/>
                  </a:schemeClr>
                </a:solidFill>
                <a:latin typeface="Muli"/>
                <a:cs typeface="Times New Roman" panose="02020603050405020304" pitchFamily="18" charset="0"/>
              </a:rPr>
              <a:t>Second case: if patient’s temperature is up normal or the wheelchair not balanced or both of them then we need to ask for help from the hospital by sending an alert massage to the hospital’s system which contain patient’s last measured sensors’ data and her/his location </a:t>
            </a:r>
          </a:p>
          <a:p>
            <a:pPr marL="0" indent="0">
              <a:buNone/>
            </a:pPr>
            <a:endParaRPr lang="en-US" sz="1600" dirty="0"/>
          </a:p>
        </p:txBody>
      </p:sp>
    </p:spTree>
    <p:extLst>
      <p:ext uri="{BB962C8B-B14F-4D97-AF65-F5344CB8AC3E}">
        <p14:creationId xmlns:p14="http://schemas.microsoft.com/office/powerpoint/2010/main" val="177166211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16</a:t>
            </a:fld>
            <a:endParaRPr lang="en"/>
          </a:p>
        </p:txBody>
      </p:sp>
      <p:sp>
        <p:nvSpPr>
          <p:cNvPr id="7" name="Rectangle 6"/>
          <p:cNvSpPr/>
          <p:nvPr/>
        </p:nvSpPr>
        <p:spPr>
          <a:xfrm>
            <a:off x="1800630" y="481035"/>
            <a:ext cx="5513049" cy="1569660"/>
          </a:xfrm>
          <a:prstGeom prst="rect">
            <a:avLst/>
          </a:prstGeom>
          <a:noFill/>
        </p:spPr>
        <p:txBody>
          <a:bodyPr wrap="none" lIns="91440" tIns="45720" rIns="91440" bIns="45720">
            <a:spAutoFit/>
          </a:bodyPr>
          <a:lstStyle/>
          <a:p>
            <a:pPr algn="ctr"/>
            <a:r>
              <a:rPr lang="en-US" sz="3200" dirty="0" smtClean="0">
                <a:solidFill>
                  <a:srgbClr val="19BBD5"/>
                </a:solidFill>
                <a:latin typeface="Nixie One"/>
                <a:ea typeface="Nixie One"/>
                <a:cs typeface="Nixie One"/>
              </a:rPr>
              <a:t>Sending </a:t>
            </a:r>
            <a:r>
              <a:rPr lang="en-US" sz="3200" dirty="0">
                <a:solidFill>
                  <a:srgbClr val="19BBD5"/>
                </a:solidFill>
                <a:latin typeface="Nixie One"/>
                <a:ea typeface="Nixie One"/>
                <a:cs typeface="Nixie One"/>
              </a:rPr>
              <a:t>an alert </a:t>
            </a:r>
            <a:r>
              <a:rPr lang="en-US" sz="3200" dirty="0" smtClean="0">
                <a:solidFill>
                  <a:srgbClr val="19BBD5"/>
                </a:solidFill>
                <a:latin typeface="Nixie One"/>
                <a:ea typeface="Nixie One"/>
                <a:cs typeface="Nixie One"/>
              </a:rPr>
              <a:t>message </a:t>
            </a:r>
            <a:r>
              <a:rPr lang="en-US" sz="3200" dirty="0">
                <a:solidFill>
                  <a:srgbClr val="19BBD5"/>
                </a:solidFill>
                <a:latin typeface="Nixie One"/>
                <a:ea typeface="Nixie One"/>
                <a:cs typeface="Nixie One"/>
              </a:rPr>
              <a:t>to </a:t>
            </a:r>
            <a:endParaRPr lang="en-US" sz="3200" dirty="0" smtClean="0">
              <a:solidFill>
                <a:srgbClr val="19BBD5"/>
              </a:solidFill>
              <a:latin typeface="Nixie One"/>
              <a:ea typeface="Nixie One"/>
              <a:cs typeface="Nixie One"/>
            </a:endParaRPr>
          </a:p>
          <a:p>
            <a:pPr algn="ctr"/>
            <a:r>
              <a:rPr lang="en-US" sz="3200" dirty="0">
                <a:solidFill>
                  <a:srgbClr val="19BBD5"/>
                </a:solidFill>
                <a:latin typeface="Nixie One"/>
                <a:ea typeface="Nixie One"/>
                <a:cs typeface="Nixie One"/>
              </a:rPr>
              <a:t>T</a:t>
            </a:r>
            <a:r>
              <a:rPr lang="en-US" sz="3200" dirty="0" smtClean="0">
                <a:solidFill>
                  <a:srgbClr val="19BBD5"/>
                </a:solidFill>
                <a:latin typeface="Nixie One"/>
                <a:ea typeface="Nixie One"/>
                <a:cs typeface="Nixie One"/>
              </a:rPr>
              <a:t>he </a:t>
            </a:r>
            <a:r>
              <a:rPr lang="en-US" sz="3200" dirty="0">
                <a:solidFill>
                  <a:srgbClr val="19BBD5"/>
                </a:solidFill>
                <a:latin typeface="Nixie One"/>
                <a:ea typeface="Nixie One"/>
                <a:cs typeface="Nixie One"/>
              </a:rPr>
              <a:t>H</a:t>
            </a:r>
            <a:r>
              <a:rPr lang="en-US" sz="3200" dirty="0" smtClean="0">
                <a:solidFill>
                  <a:srgbClr val="19BBD5"/>
                </a:solidFill>
                <a:latin typeface="Nixie One"/>
                <a:ea typeface="Nixie One"/>
                <a:cs typeface="Nixie One"/>
              </a:rPr>
              <a:t>ospital System </a:t>
            </a:r>
            <a:endParaRPr lang="en-US" sz="3200" dirty="0">
              <a:solidFill>
                <a:srgbClr val="19BBD5"/>
              </a:solidFill>
              <a:latin typeface="Nixie One"/>
              <a:ea typeface="Nixie One"/>
              <a:cs typeface="Nixie One"/>
            </a:endParaRPr>
          </a:p>
          <a:p>
            <a:pPr algn="ctr"/>
            <a:endParaRPr lang="en-US" sz="3200" dirty="0">
              <a:solidFill>
                <a:srgbClr val="19BBD5"/>
              </a:solidFill>
              <a:latin typeface="Nixie One"/>
              <a:ea typeface="Nixie One"/>
              <a:cs typeface="Nixie One"/>
              <a:sym typeface="Nixie One"/>
            </a:endParaRPr>
          </a:p>
        </p:txBody>
      </p:sp>
      <p:pic>
        <p:nvPicPr>
          <p:cNvPr id="8"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6540" y="1967328"/>
            <a:ext cx="6167139" cy="245161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69546679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14"/>
          <p:cNvSpPr txBox="1">
            <a:spLocks noGrp="1"/>
          </p:cNvSpPr>
          <p:nvPr>
            <p:ph type="ctrTitle"/>
          </p:nvPr>
        </p:nvSpPr>
        <p:spPr>
          <a:xfrm>
            <a:off x="2640459" y="2164701"/>
            <a:ext cx="5638800" cy="813041"/>
          </a:xfrm>
          <a:prstGeom prst="rect">
            <a:avLst/>
          </a:prstGeom>
        </p:spPr>
        <p:txBody>
          <a:bodyPr spcFirstLastPara="1" wrap="square" lIns="91425" tIns="91425" rIns="91425" bIns="91425" anchor="b" anchorCtr="0">
            <a:noAutofit/>
          </a:bodyPr>
          <a:lstStyle/>
          <a:p>
            <a:pPr lvl="0"/>
            <a:r>
              <a:rPr lang="en-US" dirty="0"/>
              <a:t>W</a:t>
            </a:r>
            <a:r>
              <a:rPr lang="en-US" dirty="0" smtClean="0"/>
              <a:t>eb Service </a:t>
            </a:r>
            <a:endParaRPr lang="en-US" dirty="0"/>
          </a:p>
        </p:txBody>
      </p:sp>
      <p:sp>
        <p:nvSpPr>
          <p:cNvPr id="360" name="Google Shape;360;p14"/>
          <p:cNvSpPr txBox="1">
            <a:spLocks noGrp="1"/>
          </p:cNvSpPr>
          <p:nvPr>
            <p:ph type="subTitle" idx="1"/>
          </p:nvPr>
        </p:nvSpPr>
        <p:spPr>
          <a:xfrm>
            <a:off x="3472664" y="3131856"/>
            <a:ext cx="4966635" cy="784800"/>
          </a:xfrm>
          <a:prstGeom prst="rect">
            <a:avLst/>
          </a:prstGeom>
        </p:spPr>
        <p:txBody>
          <a:bodyPr spcFirstLastPara="1" wrap="square" lIns="91425" tIns="91425" rIns="91425" bIns="91425" anchor="t" anchorCtr="0">
            <a:noAutofit/>
          </a:bodyPr>
          <a:lstStyle/>
          <a:p>
            <a:pPr marL="0" lvl="0" indent="0"/>
            <a:r>
              <a:rPr lang="en-US" sz="2400" dirty="0">
                <a:solidFill>
                  <a:schemeClr val="accent4">
                    <a:lumMod val="40000"/>
                    <a:lumOff val="60000"/>
                  </a:schemeClr>
                </a:solidFill>
                <a:ea typeface="Arial"/>
                <a:cs typeface="Times New Roman" panose="02020603050405020304" pitchFamily="18" charset="0"/>
                <a:sym typeface="Arial"/>
              </a:rPr>
              <a:t>Web Service  &amp; Dashboard</a:t>
            </a:r>
            <a:endParaRPr sz="2400" dirty="0">
              <a:solidFill>
                <a:schemeClr val="accent4">
                  <a:lumMod val="40000"/>
                  <a:lumOff val="60000"/>
                </a:schemeClr>
              </a:solidFill>
              <a:ea typeface="Arial"/>
              <a:cs typeface="Times New Roman" panose="02020603050405020304" pitchFamily="18" charset="0"/>
              <a:sym typeface="Arial"/>
            </a:endParaRPr>
          </a:p>
        </p:txBody>
      </p:sp>
      <p:sp>
        <p:nvSpPr>
          <p:cNvPr id="361" name="Google Shape;361;p14"/>
          <p:cNvSpPr txBox="1"/>
          <p:nvPr/>
        </p:nvSpPr>
        <p:spPr>
          <a:xfrm>
            <a:off x="409575" y="1676400"/>
            <a:ext cx="2067000" cy="177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5400" b="1" dirty="0" smtClean="0">
                <a:solidFill>
                  <a:srgbClr val="FFFFFF"/>
                </a:solidFill>
              </a:rPr>
              <a:t>5</a:t>
            </a:r>
            <a:endParaRPr sz="5400" b="1" dirty="0">
              <a:solidFill>
                <a:srgbClr val="FFFFFF"/>
              </a:solidFill>
            </a:endParaRPr>
          </a:p>
        </p:txBody>
      </p:sp>
    </p:spTree>
    <p:extLst>
      <p:ext uri="{BB962C8B-B14F-4D97-AF65-F5344CB8AC3E}">
        <p14:creationId xmlns:p14="http://schemas.microsoft.com/office/powerpoint/2010/main" val="3734197763"/>
      </p:ext>
    </p:extLst>
  </p:cSld>
  <p:clrMapOvr>
    <a:masterClrMapping/>
  </p:clrMapOvr>
  <p:transition spd="med">
    <p:pull/>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6" name="Google Shape;346;p12"/>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18</a:t>
            </a:fld>
            <a:endParaRPr/>
          </a:p>
        </p:txBody>
      </p:sp>
      <p:sp>
        <p:nvSpPr>
          <p:cNvPr id="342" name="Google Shape;342;p12"/>
          <p:cNvSpPr txBox="1">
            <a:spLocks noGrp="1"/>
          </p:cNvSpPr>
          <p:nvPr>
            <p:ph type="title" idx="4294967295"/>
          </p:nvPr>
        </p:nvSpPr>
        <p:spPr>
          <a:xfrm>
            <a:off x="1298479" y="686577"/>
            <a:ext cx="5792787" cy="646113"/>
          </a:xfrm>
          <a:prstGeom prst="rect">
            <a:avLst/>
          </a:prstGeom>
        </p:spPr>
        <p:txBody>
          <a:bodyPr spcFirstLastPara="1" wrap="square" lIns="91425" tIns="91425" rIns="91425" bIns="91425" anchor="b" anchorCtr="0">
            <a:noAutofit/>
          </a:bodyPr>
          <a:lstStyle/>
          <a:p>
            <a:pPr lvl="0"/>
            <a:r>
              <a:rPr lang="en-US" dirty="0"/>
              <a:t>Web Service </a:t>
            </a:r>
            <a:endParaRPr dirty="0"/>
          </a:p>
        </p:txBody>
      </p:sp>
      <p:sp>
        <p:nvSpPr>
          <p:cNvPr id="343" name="Google Shape;343;p12"/>
          <p:cNvSpPr txBox="1"/>
          <p:nvPr/>
        </p:nvSpPr>
        <p:spPr>
          <a:xfrm>
            <a:off x="771030" y="1597832"/>
            <a:ext cx="5561952" cy="2578093"/>
          </a:xfrm>
          <a:prstGeom prst="rect">
            <a:avLst/>
          </a:prstGeom>
          <a:noFill/>
          <a:ln>
            <a:noFill/>
          </a:ln>
        </p:spPr>
        <p:txBody>
          <a:bodyPr spcFirstLastPara="1" wrap="square" lIns="91425" tIns="91425" rIns="91425" bIns="91425" anchor="t" anchorCtr="0">
            <a:noAutofit/>
          </a:bodyPr>
          <a:lstStyle/>
          <a:p>
            <a:pPr lvl="0" algn="justLow">
              <a:spcBef>
                <a:spcPts val="600"/>
              </a:spcBef>
            </a:pPr>
            <a:r>
              <a:rPr lang="en-US" sz="2000" dirty="0" smtClean="0">
                <a:solidFill>
                  <a:schemeClr val="accent4">
                    <a:lumMod val="40000"/>
                    <a:lumOff val="60000"/>
                  </a:schemeClr>
                </a:solidFill>
                <a:latin typeface="Muli"/>
                <a:cs typeface="Times New Roman" panose="02020603050405020304" pitchFamily="18" charset="0"/>
              </a:rPr>
              <a:t>       Web service is a medium to propagate communication between the client and server applications on the World Wide Web. </a:t>
            </a:r>
          </a:p>
          <a:p>
            <a:pPr lvl="0" algn="justLow">
              <a:spcBef>
                <a:spcPts val="600"/>
              </a:spcBef>
            </a:pPr>
            <a:endParaRPr lang="en-US" sz="2000" dirty="0" smtClean="0">
              <a:solidFill>
                <a:schemeClr val="accent4">
                  <a:lumMod val="40000"/>
                  <a:lumOff val="60000"/>
                </a:schemeClr>
              </a:solidFill>
              <a:latin typeface="Muli"/>
              <a:cs typeface="Times New Roman" panose="02020603050405020304" pitchFamily="18" charset="0"/>
            </a:endParaRPr>
          </a:p>
          <a:p>
            <a:pPr lvl="0" algn="justLow">
              <a:spcBef>
                <a:spcPts val="600"/>
              </a:spcBef>
            </a:pPr>
            <a:r>
              <a:rPr lang="en-US" sz="2000" dirty="0" smtClean="0">
                <a:solidFill>
                  <a:schemeClr val="accent4">
                    <a:lumMod val="40000"/>
                    <a:lumOff val="60000"/>
                  </a:schemeClr>
                </a:solidFill>
                <a:latin typeface="Muli"/>
                <a:cs typeface="Times New Roman" panose="02020603050405020304" pitchFamily="18" charset="0"/>
              </a:rPr>
              <a:t>      Web services provide a common platform that allows multiple applications built on various programming languages to have the ability to communicate with each other.</a:t>
            </a:r>
            <a:endParaRPr sz="2000" dirty="0">
              <a:solidFill>
                <a:schemeClr val="accent4">
                  <a:lumMod val="40000"/>
                  <a:lumOff val="60000"/>
                </a:schemeClr>
              </a:solidFill>
              <a:latin typeface="Muli"/>
              <a:cs typeface="Times New Roman" panose="02020603050405020304" pitchFamily="18" charset="0"/>
              <a:sym typeface="Muli"/>
            </a:endParaRPr>
          </a:p>
        </p:txBody>
      </p:sp>
    </p:spTree>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19</a:t>
            </a:fld>
            <a:endParaRPr lang="en"/>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8446" y="2220165"/>
            <a:ext cx="5041279" cy="251742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4" name="TextBox 3"/>
          <p:cNvSpPr txBox="1"/>
          <p:nvPr/>
        </p:nvSpPr>
        <p:spPr>
          <a:xfrm>
            <a:off x="1918446" y="354270"/>
            <a:ext cx="4969023" cy="707886"/>
          </a:xfrm>
          <a:prstGeom prst="rect">
            <a:avLst/>
          </a:prstGeom>
          <a:noFill/>
        </p:spPr>
        <p:txBody>
          <a:bodyPr wrap="square" rtlCol="1">
            <a:spAutoFit/>
          </a:bodyPr>
          <a:lstStyle/>
          <a:p>
            <a:pPr>
              <a:buClr>
                <a:srgbClr val="19BBD5"/>
              </a:buClr>
              <a:buSzPts val="4000"/>
            </a:pPr>
            <a:r>
              <a:rPr lang="en-US" sz="4000" dirty="0">
                <a:solidFill>
                  <a:srgbClr val="19BBD5"/>
                </a:solidFill>
                <a:latin typeface="Nixie One"/>
                <a:ea typeface="Nixie One"/>
                <a:cs typeface="Nixie One"/>
                <a:sym typeface="Nixie One"/>
              </a:rPr>
              <a:t>000webhost server</a:t>
            </a:r>
            <a:endParaRPr lang="ar-EG" sz="4000" dirty="0">
              <a:solidFill>
                <a:srgbClr val="19BBD5"/>
              </a:solidFill>
              <a:latin typeface="Nixie One"/>
              <a:ea typeface="Nixie One"/>
              <a:cs typeface="Nixie One"/>
              <a:sym typeface="Nixie One"/>
            </a:endParaRPr>
          </a:p>
        </p:txBody>
      </p:sp>
      <p:sp>
        <p:nvSpPr>
          <p:cNvPr id="5" name="TextBox 4"/>
          <p:cNvSpPr txBox="1"/>
          <p:nvPr/>
        </p:nvSpPr>
        <p:spPr>
          <a:xfrm>
            <a:off x="439268" y="1512279"/>
            <a:ext cx="8444756" cy="707886"/>
          </a:xfrm>
          <a:prstGeom prst="rect">
            <a:avLst/>
          </a:prstGeom>
          <a:noFill/>
        </p:spPr>
        <p:txBody>
          <a:bodyPr wrap="square" rtlCol="1">
            <a:spAutoFit/>
          </a:bodyPr>
          <a:lstStyle/>
          <a:p>
            <a:pPr>
              <a:spcBef>
                <a:spcPts val="600"/>
              </a:spcBef>
            </a:pPr>
            <a:r>
              <a:rPr lang="en-US" sz="2000" dirty="0">
                <a:solidFill>
                  <a:schemeClr val="accent4">
                    <a:lumMod val="40000"/>
                    <a:lumOff val="60000"/>
                  </a:schemeClr>
                </a:solidFill>
                <a:latin typeface="Muli"/>
                <a:cs typeface="Times New Roman" panose="02020603050405020304" pitchFamily="18" charset="0"/>
              </a:rPr>
              <a:t>We uploaded </a:t>
            </a:r>
            <a:r>
              <a:rPr lang="en-US" sz="2000" dirty="0" smtClean="0">
                <a:solidFill>
                  <a:schemeClr val="accent4">
                    <a:lumMod val="40000"/>
                    <a:lumOff val="60000"/>
                  </a:schemeClr>
                </a:solidFill>
                <a:latin typeface="Muli"/>
                <a:cs typeface="Times New Roman" panose="02020603050405020304" pitchFamily="18" charset="0"/>
              </a:rPr>
              <a:t>web service </a:t>
            </a:r>
            <a:r>
              <a:rPr lang="en-US" sz="2000" dirty="0">
                <a:solidFill>
                  <a:schemeClr val="accent4">
                    <a:lumMod val="40000"/>
                    <a:lumOff val="60000"/>
                  </a:schemeClr>
                </a:solidFill>
                <a:latin typeface="Muli"/>
                <a:cs typeface="Times New Roman" panose="02020603050405020304" pitchFamily="18" charset="0"/>
              </a:rPr>
              <a:t>files and created database on 000webhost </a:t>
            </a:r>
            <a:r>
              <a:rPr lang="en-US" sz="2000" dirty="0" smtClean="0">
                <a:solidFill>
                  <a:schemeClr val="accent4">
                    <a:lumMod val="40000"/>
                    <a:lumOff val="60000"/>
                  </a:schemeClr>
                </a:solidFill>
                <a:latin typeface="Muli"/>
                <a:cs typeface="Times New Roman" panose="02020603050405020304" pitchFamily="18" charset="0"/>
              </a:rPr>
              <a:t>server. </a:t>
            </a:r>
            <a:endParaRPr lang="ar-EG" sz="2000" dirty="0">
              <a:solidFill>
                <a:schemeClr val="accent4">
                  <a:lumMod val="40000"/>
                  <a:lumOff val="60000"/>
                </a:schemeClr>
              </a:solidFill>
              <a:latin typeface="Muli"/>
              <a:cs typeface="Times New Roman" panose="02020603050405020304" pitchFamily="18" charset="0"/>
            </a:endParaRPr>
          </a:p>
        </p:txBody>
      </p:sp>
    </p:spTree>
    <p:extLst>
      <p:ext uri="{BB962C8B-B14F-4D97-AF65-F5344CB8AC3E}">
        <p14:creationId xmlns:p14="http://schemas.microsoft.com/office/powerpoint/2010/main" val="384215095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358"/>
        <p:cNvGrpSpPr/>
        <p:nvPr/>
      </p:nvGrpSpPr>
      <p:grpSpPr>
        <a:xfrm>
          <a:off x="0" y="0"/>
          <a:ext cx="0" cy="0"/>
          <a:chOff x="0" y="0"/>
          <a:chExt cx="0" cy="0"/>
        </a:xfrm>
      </p:grpSpPr>
      <p:sp>
        <p:nvSpPr>
          <p:cNvPr id="360" name="Google Shape;360;p14"/>
          <p:cNvSpPr txBox="1">
            <a:spLocks noGrp="1"/>
          </p:cNvSpPr>
          <p:nvPr>
            <p:ph type="subTitle" idx="1"/>
          </p:nvPr>
        </p:nvSpPr>
        <p:spPr>
          <a:xfrm>
            <a:off x="2895600" y="1376686"/>
            <a:ext cx="6038850" cy="2795263"/>
          </a:xfrm>
          <a:prstGeom prst="rect">
            <a:avLst/>
          </a:prstGeom>
        </p:spPr>
        <p:txBody>
          <a:bodyPr spcFirstLastPara="1" wrap="square" lIns="91425" tIns="91425" rIns="91425" bIns="91425" anchor="t" anchorCtr="0">
            <a:noAutofit/>
          </a:bodyPr>
          <a:lstStyle/>
          <a:p>
            <a:pPr marL="482600" indent="-342900">
              <a:buFont typeface="Wingdings" panose="05000000000000000000" pitchFamily="2" charset="2"/>
              <a:buChar char="ü"/>
            </a:pPr>
            <a:r>
              <a:rPr lang="en-US" sz="2400" dirty="0">
                <a:solidFill>
                  <a:schemeClr val="bg1"/>
                </a:solidFill>
              </a:rPr>
              <a:t>Ahmed </a:t>
            </a:r>
            <a:r>
              <a:rPr lang="en-US" sz="2400" dirty="0" err="1">
                <a:solidFill>
                  <a:schemeClr val="bg1"/>
                </a:solidFill>
              </a:rPr>
              <a:t>Rafat</a:t>
            </a:r>
            <a:r>
              <a:rPr lang="en-US" sz="2400" dirty="0">
                <a:solidFill>
                  <a:schemeClr val="bg1"/>
                </a:solidFill>
              </a:rPr>
              <a:t> </a:t>
            </a:r>
            <a:r>
              <a:rPr lang="en-US" sz="2400" dirty="0" err="1">
                <a:solidFill>
                  <a:schemeClr val="bg1"/>
                </a:solidFill>
              </a:rPr>
              <a:t>AbdelWahab</a:t>
            </a:r>
            <a:endParaRPr lang="en-US" sz="2400" dirty="0">
              <a:solidFill>
                <a:schemeClr val="bg1"/>
              </a:solidFill>
            </a:endParaRPr>
          </a:p>
          <a:p>
            <a:pPr marL="482600" lvl="0" indent="-342900">
              <a:buFont typeface="Wingdings" panose="05000000000000000000" pitchFamily="2" charset="2"/>
              <a:buChar char="ü"/>
            </a:pPr>
            <a:r>
              <a:rPr lang="en-US" sz="2400" dirty="0" smtClean="0">
                <a:solidFill>
                  <a:schemeClr val="bg1"/>
                </a:solidFill>
              </a:rPr>
              <a:t>Ahmed </a:t>
            </a:r>
            <a:r>
              <a:rPr lang="en-US" sz="2400" dirty="0">
                <a:solidFill>
                  <a:schemeClr val="bg1"/>
                </a:solidFill>
              </a:rPr>
              <a:t>Elsayed Sabra</a:t>
            </a:r>
          </a:p>
          <a:p>
            <a:pPr marL="482600" lvl="0" indent="-342900">
              <a:buFont typeface="Wingdings" panose="05000000000000000000" pitchFamily="2" charset="2"/>
              <a:buChar char="ü"/>
            </a:pPr>
            <a:r>
              <a:rPr lang="en-US" sz="2400" dirty="0" smtClean="0">
                <a:solidFill>
                  <a:schemeClr val="bg1"/>
                </a:solidFill>
              </a:rPr>
              <a:t>Ahmed </a:t>
            </a:r>
            <a:r>
              <a:rPr lang="en-US" sz="2400" dirty="0">
                <a:solidFill>
                  <a:schemeClr val="bg1"/>
                </a:solidFill>
              </a:rPr>
              <a:t>Awny Ahmed </a:t>
            </a:r>
            <a:r>
              <a:rPr lang="en-US" sz="2400" dirty="0" smtClean="0">
                <a:solidFill>
                  <a:schemeClr val="bg1"/>
                </a:solidFill>
              </a:rPr>
              <a:t> Eldaly </a:t>
            </a:r>
            <a:endParaRPr lang="en-US" sz="2400" dirty="0">
              <a:solidFill>
                <a:schemeClr val="bg1"/>
              </a:solidFill>
            </a:endParaRPr>
          </a:p>
          <a:p>
            <a:pPr marL="482600" lvl="0" indent="-342900">
              <a:buFont typeface="Wingdings" panose="05000000000000000000" pitchFamily="2" charset="2"/>
              <a:buChar char="ü"/>
            </a:pPr>
            <a:r>
              <a:rPr lang="en-US" sz="2400" dirty="0">
                <a:solidFill>
                  <a:schemeClr val="bg1"/>
                </a:solidFill>
              </a:rPr>
              <a:t>Abdel Rahman Hemdan Abdel Rahman </a:t>
            </a:r>
          </a:p>
          <a:p>
            <a:pPr marL="482600" lvl="0" indent="-342900">
              <a:buFont typeface="Wingdings" panose="05000000000000000000" pitchFamily="2" charset="2"/>
              <a:buChar char="ü"/>
            </a:pPr>
            <a:r>
              <a:rPr lang="en-US" sz="2400" dirty="0">
                <a:solidFill>
                  <a:schemeClr val="bg1"/>
                </a:solidFill>
              </a:rPr>
              <a:t>Marwa Ashraf  Elshahat</a:t>
            </a:r>
          </a:p>
          <a:p>
            <a:pPr marL="482600" lvl="0" indent="-342900">
              <a:buFont typeface="Wingdings" panose="05000000000000000000" pitchFamily="2" charset="2"/>
              <a:buChar char="ü"/>
            </a:pPr>
            <a:r>
              <a:rPr lang="en-US" sz="2400" dirty="0">
                <a:solidFill>
                  <a:schemeClr val="bg1"/>
                </a:solidFill>
              </a:rPr>
              <a:t>Marwa Mohamed Galal</a:t>
            </a:r>
          </a:p>
        </p:txBody>
      </p:sp>
      <p:sp>
        <p:nvSpPr>
          <p:cNvPr id="361" name="Google Shape;361;p14"/>
          <p:cNvSpPr txBox="1"/>
          <p:nvPr/>
        </p:nvSpPr>
        <p:spPr>
          <a:xfrm>
            <a:off x="246131" y="1372441"/>
            <a:ext cx="2426092" cy="2081762"/>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dirty="0" smtClean="0">
                <a:solidFill>
                  <a:srgbClr val="FFFFFF"/>
                </a:solidFill>
                <a:latin typeface="Nixie One"/>
                <a:sym typeface="Nixie One"/>
              </a:rPr>
              <a:t>Team</a:t>
            </a:r>
          </a:p>
          <a:p>
            <a:pPr marL="0" lvl="0" indent="0" algn="ctr" rtl="0">
              <a:spcBef>
                <a:spcPts val="0"/>
              </a:spcBef>
              <a:spcAft>
                <a:spcPts val="0"/>
              </a:spcAft>
              <a:buNone/>
            </a:pPr>
            <a:r>
              <a:rPr lang="en" sz="3000" b="1" dirty="0">
                <a:solidFill>
                  <a:srgbClr val="FFFFFF"/>
                </a:solidFill>
                <a:latin typeface="Nixie One"/>
                <a:sym typeface="Nixie One"/>
              </a:rPr>
              <a:t>M</a:t>
            </a:r>
            <a:r>
              <a:rPr lang="en" sz="3000" b="1" dirty="0" smtClean="0">
                <a:solidFill>
                  <a:srgbClr val="FFFFFF"/>
                </a:solidFill>
                <a:latin typeface="Nixie One"/>
                <a:sym typeface="Nixie One"/>
              </a:rPr>
              <a:t>embers</a:t>
            </a:r>
            <a:endParaRPr sz="3000" b="1" dirty="0">
              <a:solidFill>
                <a:srgbClr val="FFFFFF"/>
              </a:solidFill>
            </a:endParaRPr>
          </a:p>
        </p:txBody>
      </p:sp>
    </p:spTree>
    <p:extLst>
      <p:ext uri="{BB962C8B-B14F-4D97-AF65-F5344CB8AC3E}">
        <p14:creationId xmlns:p14="http://schemas.microsoft.com/office/powerpoint/2010/main" val="137189756"/>
      </p:ext>
    </p:extLst>
  </p:cSld>
  <p:clrMapOvr>
    <a:masterClrMapping/>
  </p:clrMapOvr>
  <p:transition spd="slow">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6" name="Google Shape;346;p12"/>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20</a:t>
            </a:fld>
            <a:endParaRPr/>
          </a:p>
        </p:txBody>
      </p:sp>
      <p:sp>
        <p:nvSpPr>
          <p:cNvPr id="342" name="Google Shape;342;p12"/>
          <p:cNvSpPr txBox="1">
            <a:spLocks noGrp="1"/>
          </p:cNvSpPr>
          <p:nvPr>
            <p:ph type="title" idx="4294967295"/>
          </p:nvPr>
        </p:nvSpPr>
        <p:spPr>
          <a:xfrm>
            <a:off x="1373123" y="723899"/>
            <a:ext cx="5792787" cy="646113"/>
          </a:xfrm>
          <a:prstGeom prst="rect">
            <a:avLst/>
          </a:prstGeom>
        </p:spPr>
        <p:txBody>
          <a:bodyPr spcFirstLastPara="1" wrap="square" lIns="91425" tIns="91425" rIns="91425" bIns="91425" anchor="b" anchorCtr="0">
            <a:noAutofit/>
          </a:bodyPr>
          <a:lstStyle/>
          <a:p>
            <a:pPr lvl="0"/>
            <a:r>
              <a:rPr lang="en-US" dirty="0"/>
              <a:t>Web Service </a:t>
            </a:r>
            <a:endParaRPr dirty="0"/>
          </a:p>
        </p:txBody>
      </p:sp>
      <p:sp>
        <p:nvSpPr>
          <p:cNvPr id="343" name="Google Shape;343;p12"/>
          <p:cNvSpPr txBox="1"/>
          <p:nvPr/>
        </p:nvSpPr>
        <p:spPr>
          <a:xfrm>
            <a:off x="321980" y="1876822"/>
            <a:ext cx="5561952" cy="2578093"/>
          </a:xfrm>
          <a:prstGeom prst="rect">
            <a:avLst/>
          </a:prstGeom>
          <a:noFill/>
          <a:ln>
            <a:noFill/>
          </a:ln>
        </p:spPr>
        <p:txBody>
          <a:bodyPr spcFirstLastPara="1" wrap="square" lIns="91425" tIns="91425" rIns="91425" bIns="91425" anchor="t" anchorCtr="0">
            <a:noAutofit/>
          </a:bodyPr>
          <a:lstStyle/>
          <a:p>
            <a:pPr lvl="0">
              <a:spcBef>
                <a:spcPts val="600"/>
              </a:spcBef>
            </a:pPr>
            <a:r>
              <a:rPr lang="en-US" sz="2000" dirty="0" smtClean="0">
                <a:solidFill>
                  <a:schemeClr val="accent4">
                    <a:lumMod val="40000"/>
                    <a:lumOff val="60000"/>
                  </a:schemeClr>
                </a:solidFill>
                <a:latin typeface="Muli"/>
                <a:cs typeface="Times New Roman" panose="02020603050405020304" pitchFamily="18" charset="0"/>
              </a:rPr>
              <a:t>    The web service </a:t>
            </a:r>
            <a:r>
              <a:rPr lang="en-US" sz="2000" dirty="0">
                <a:solidFill>
                  <a:schemeClr val="accent4">
                    <a:lumMod val="40000"/>
                    <a:lumOff val="60000"/>
                  </a:schemeClr>
                </a:solidFill>
                <a:latin typeface="Muli"/>
                <a:cs typeface="Times New Roman" panose="02020603050405020304" pitchFamily="18" charset="0"/>
              </a:rPr>
              <a:t>receives the </a:t>
            </a:r>
            <a:r>
              <a:rPr lang="en-US" sz="2000" dirty="0" smtClean="0">
                <a:solidFill>
                  <a:schemeClr val="accent4">
                    <a:lumMod val="40000"/>
                    <a:lumOff val="60000"/>
                  </a:schemeClr>
                </a:solidFill>
                <a:latin typeface="Muli"/>
                <a:cs typeface="Times New Roman" panose="02020603050405020304" pitchFamily="18" charset="0"/>
              </a:rPr>
              <a:t>patient data (Human temperature ,latitude,  longitude ,time , date) .</a:t>
            </a:r>
          </a:p>
          <a:p>
            <a:pPr lvl="0">
              <a:spcBef>
                <a:spcPts val="600"/>
              </a:spcBef>
            </a:pPr>
            <a:r>
              <a:rPr lang="en-US" sz="2000" dirty="0" smtClean="0">
                <a:solidFill>
                  <a:schemeClr val="accent4">
                    <a:lumMod val="40000"/>
                    <a:lumOff val="60000"/>
                  </a:schemeClr>
                </a:solidFill>
                <a:latin typeface="Muli"/>
                <a:cs typeface="Times New Roman" panose="02020603050405020304" pitchFamily="18" charset="0"/>
              </a:rPr>
              <a:t>      Latitude and longitude that are read from GPS are converted to a physical address,</a:t>
            </a:r>
          </a:p>
          <a:p>
            <a:pPr lvl="0">
              <a:spcBef>
                <a:spcPts val="600"/>
              </a:spcBef>
            </a:pPr>
            <a:r>
              <a:rPr lang="en-US" sz="2000" dirty="0" smtClean="0">
                <a:solidFill>
                  <a:schemeClr val="accent4">
                    <a:lumMod val="40000"/>
                    <a:lumOff val="60000"/>
                  </a:schemeClr>
                </a:solidFill>
                <a:latin typeface="Muli"/>
                <a:cs typeface="Times New Roman" panose="02020603050405020304" pitchFamily="18" charset="0"/>
              </a:rPr>
              <a:t> </a:t>
            </a:r>
            <a:r>
              <a:rPr lang="en-US" sz="2000" dirty="0">
                <a:solidFill>
                  <a:schemeClr val="accent4">
                    <a:lumMod val="40000"/>
                    <a:lumOff val="60000"/>
                  </a:schemeClr>
                </a:solidFill>
                <a:latin typeface="Muli"/>
                <a:cs typeface="Times New Roman" panose="02020603050405020304" pitchFamily="18" charset="0"/>
              </a:rPr>
              <a:t>then </a:t>
            </a:r>
            <a:r>
              <a:rPr lang="en-US" sz="2000" dirty="0" smtClean="0">
                <a:solidFill>
                  <a:schemeClr val="accent4">
                    <a:lumMod val="40000"/>
                    <a:lumOff val="60000"/>
                  </a:schemeClr>
                </a:solidFill>
                <a:latin typeface="Muli"/>
                <a:cs typeface="Times New Roman" panose="02020603050405020304" pitchFamily="18" charset="0"/>
              </a:rPr>
              <a:t>the patient data is stored  </a:t>
            </a:r>
            <a:r>
              <a:rPr lang="en-US" sz="2000" dirty="0">
                <a:solidFill>
                  <a:schemeClr val="accent4">
                    <a:lumMod val="40000"/>
                    <a:lumOff val="60000"/>
                  </a:schemeClr>
                </a:solidFill>
                <a:latin typeface="Muli"/>
                <a:cs typeface="Times New Roman" panose="02020603050405020304" pitchFamily="18" charset="0"/>
              </a:rPr>
              <a:t>in a database table, and show it on a the hospital </a:t>
            </a:r>
            <a:r>
              <a:rPr lang="en-US" sz="2000" dirty="0" smtClean="0">
                <a:solidFill>
                  <a:schemeClr val="accent4">
                    <a:lumMod val="40000"/>
                    <a:lumOff val="60000"/>
                  </a:schemeClr>
                </a:solidFill>
                <a:latin typeface="Muli"/>
                <a:cs typeface="Times New Roman" panose="02020603050405020304" pitchFamily="18" charset="0"/>
              </a:rPr>
              <a:t>interface.</a:t>
            </a:r>
            <a:endParaRPr sz="2000" dirty="0">
              <a:solidFill>
                <a:schemeClr val="accent4">
                  <a:lumMod val="40000"/>
                  <a:lumOff val="60000"/>
                </a:schemeClr>
              </a:solidFill>
              <a:latin typeface="Muli"/>
              <a:cs typeface="Times New Roman" panose="02020603050405020304" pitchFamily="18" charset="0"/>
              <a:sym typeface="Muli"/>
            </a:endParaRPr>
          </a:p>
        </p:txBody>
      </p:sp>
    </p:spTree>
    <p:extLst>
      <p:ext uri="{BB962C8B-B14F-4D97-AF65-F5344CB8AC3E}">
        <p14:creationId xmlns:p14="http://schemas.microsoft.com/office/powerpoint/2010/main" val="972503976"/>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21</a:t>
            </a:fld>
            <a:endParaRPr lang="en"/>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6586" y="3455646"/>
            <a:ext cx="7829667" cy="89392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4" name="TextBox 3"/>
          <p:cNvSpPr txBox="1"/>
          <p:nvPr/>
        </p:nvSpPr>
        <p:spPr>
          <a:xfrm>
            <a:off x="1515036" y="434054"/>
            <a:ext cx="3433482" cy="707886"/>
          </a:xfrm>
          <a:prstGeom prst="rect">
            <a:avLst/>
          </a:prstGeom>
          <a:noFill/>
        </p:spPr>
        <p:txBody>
          <a:bodyPr wrap="square" rtlCol="1">
            <a:spAutoFit/>
          </a:bodyPr>
          <a:lstStyle/>
          <a:p>
            <a:r>
              <a:rPr lang="en-US" sz="4000" dirty="0">
                <a:solidFill>
                  <a:srgbClr val="19BBD5"/>
                </a:solidFill>
                <a:latin typeface="Nixie One"/>
                <a:ea typeface="Nixie One"/>
                <a:cs typeface="Nixie One"/>
                <a:sym typeface="Nixie One"/>
              </a:rPr>
              <a:t>Patients</a:t>
            </a:r>
            <a:r>
              <a:rPr lang="en-US" sz="4000" dirty="0">
                <a:solidFill>
                  <a:srgbClr val="19BBD5"/>
                </a:solidFill>
                <a:latin typeface="Nixie One"/>
                <a:ea typeface="Nixie One"/>
                <a:cs typeface="Nixie One"/>
              </a:rPr>
              <a:t> table</a:t>
            </a:r>
            <a:endParaRPr lang="ar-EG" sz="4000" dirty="0">
              <a:solidFill>
                <a:srgbClr val="19BBD5"/>
              </a:solidFill>
              <a:latin typeface="Nixie One"/>
              <a:ea typeface="Nixie One"/>
              <a:cs typeface="Nixie One"/>
            </a:endParaRPr>
          </a:p>
        </p:txBody>
      </p:sp>
      <p:sp>
        <p:nvSpPr>
          <p:cNvPr id="6" name="TextBox 5"/>
          <p:cNvSpPr txBox="1"/>
          <p:nvPr/>
        </p:nvSpPr>
        <p:spPr>
          <a:xfrm>
            <a:off x="717174" y="1561346"/>
            <a:ext cx="6329085" cy="1708160"/>
          </a:xfrm>
          <a:prstGeom prst="rect">
            <a:avLst/>
          </a:prstGeom>
          <a:noFill/>
        </p:spPr>
        <p:txBody>
          <a:bodyPr wrap="square" rtlCol="1">
            <a:spAutoFit/>
          </a:bodyPr>
          <a:lstStyle/>
          <a:p>
            <a:pPr marL="342900" indent="-342900">
              <a:spcBef>
                <a:spcPts val="600"/>
              </a:spcBef>
              <a:buFont typeface="Arial" pitchFamily="34" charset="0"/>
              <a:buChar char="•"/>
            </a:pPr>
            <a:r>
              <a:rPr lang="en-US" sz="2000" dirty="0">
                <a:solidFill>
                  <a:schemeClr val="accent4">
                    <a:lumMod val="40000"/>
                    <a:lumOff val="60000"/>
                  </a:schemeClr>
                </a:solidFill>
                <a:latin typeface="Muli"/>
                <a:cs typeface="Times New Roman" panose="02020603050405020304" pitchFamily="18" charset="0"/>
              </a:rPr>
              <a:t>Patients table has the data that is sent by the patient </a:t>
            </a:r>
            <a:r>
              <a:rPr lang="en-US" sz="2000" dirty="0" smtClean="0">
                <a:solidFill>
                  <a:schemeClr val="accent4">
                    <a:lumMod val="40000"/>
                    <a:lumOff val="60000"/>
                  </a:schemeClr>
                </a:solidFill>
                <a:latin typeface="Muli"/>
                <a:cs typeface="Times New Roman" panose="02020603050405020304" pitchFamily="18" charset="0"/>
              </a:rPr>
              <a:t>.</a:t>
            </a:r>
          </a:p>
          <a:p>
            <a:pPr marL="342900" indent="-342900">
              <a:spcBef>
                <a:spcPts val="600"/>
              </a:spcBef>
              <a:buFont typeface="Arial" pitchFamily="34" charset="0"/>
              <a:buChar char="•"/>
            </a:pPr>
            <a:r>
              <a:rPr lang="en-US" sz="2000" dirty="0" smtClean="0">
                <a:solidFill>
                  <a:schemeClr val="accent4">
                    <a:lumMod val="40000"/>
                    <a:lumOff val="60000"/>
                  </a:schemeClr>
                </a:solidFill>
                <a:latin typeface="Muli"/>
                <a:cs typeface="Times New Roman" panose="02020603050405020304" pitchFamily="18" charset="0"/>
              </a:rPr>
              <a:t>Responded and response time default value is 0 until the interface user confirms that the request is sent.</a:t>
            </a:r>
            <a:endParaRPr lang="ar-EG" sz="2000" dirty="0">
              <a:solidFill>
                <a:schemeClr val="accent4">
                  <a:lumMod val="40000"/>
                  <a:lumOff val="60000"/>
                </a:schemeClr>
              </a:solidFill>
              <a:latin typeface="Muli"/>
              <a:cs typeface="Times New Roman" panose="02020603050405020304" pitchFamily="18" charset="0"/>
            </a:endParaRPr>
          </a:p>
        </p:txBody>
      </p:sp>
    </p:spTree>
    <p:extLst>
      <p:ext uri="{BB962C8B-B14F-4D97-AF65-F5344CB8AC3E}">
        <p14:creationId xmlns:p14="http://schemas.microsoft.com/office/powerpoint/2010/main" val="93785616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22</a:t>
            </a:fld>
            <a:endParaRPr lang="en"/>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3251" y="2501046"/>
            <a:ext cx="6800957" cy="228447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1380543" y="367549"/>
            <a:ext cx="4580965" cy="707886"/>
          </a:xfrm>
          <a:prstGeom prst="rect">
            <a:avLst/>
          </a:prstGeom>
          <a:noFill/>
        </p:spPr>
        <p:txBody>
          <a:bodyPr wrap="square" rtlCol="1">
            <a:spAutoFit/>
          </a:bodyPr>
          <a:lstStyle/>
          <a:p>
            <a:r>
              <a:rPr lang="en-US" sz="4000" dirty="0">
                <a:solidFill>
                  <a:srgbClr val="19BBD5"/>
                </a:solidFill>
                <a:latin typeface="Nixie One"/>
                <a:ea typeface="Nixie One"/>
                <a:cs typeface="Nixie One"/>
                <a:sym typeface="Nixie One"/>
              </a:rPr>
              <a:t>Hospital</a:t>
            </a:r>
            <a:r>
              <a:rPr lang="en-US" dirty="0" smtClean="0"/>
              <a:t>  </a:t>
            </a:r>
            <a:r>
              <a:rPr lang="en-US" sz="4000" dirty="0">
                <a:solidFill>
                  <a:srgbClr val="19BBD5"/>
                </a:solidFill>
                <a:latin typeface="Nixie One"/>
              </a:rPr>
              <a:t>I</a:t>
            </a:r>
            <a:r>
              <a:rPr lang="en-US" sz="4000" dirty="0" smtClean="0">
                <a:solidFill>
                  <a:srgbClr val="19BBD5"/>
                </a:solidFill>
                <a:latin typeface="Nixie One"/>
                <a:ea typeface="Nixie One"/>
                <a:cs typeface="Nixie One"/>
              </a:rPr>
              <a:t>nterface</a:t>
            </a:r>
            <a:endParaRPr lang="ar-EG" sz="4000" dirty="0">
              <a:solidFill>
                <a:srgbClr val="19BBD5"/>
              </a:solidFill>
              <a:latin typeface="Nixie One"/>
              <a:ea typeface="Nixie One"/>
              <a:cs typeface="Nixie One"/>
            </a:endParaRPr>
          </a:p>
        </p:txBody>
      </p:sp>
      <p:sp>
        <p:nvSpPr>
          <p:cNvPr id="5" name="TextBox 4"/>
          <p:cNvSpPr txBox="1"/>
          <p:nvPr/>
        </p:nvSpPr>
        <p:spPr>
          <a:xfrm>
            <a:off x="1147471" y="1174376"/>
            <a:ext cx="6472518" cy="1015663"/>
          </a:xfrm>
          <a:prstGeom prst="rect">
            <a:avLst/>
          </a:prstGeom>
          <a:noFill/>
        </p:spPr>
        <p:txBody>
          <a:bodyPr wrap="square" rtlCol="1">
            <a:spAutoFit/>
          </a:bodyPr>
          <a:lstStyle/>
          <a:p>
            <a:pPr marL="342900" indent="-342900">
              <a:spcBef>
                <a:spcPts val="600"/>
              </a:spcBef>
              <a:buFont typeface="Arial" pitchFamily="34" charset="0"/>
              <a:buChar char="•"/>
            </a:pPr>
            <a:r>
              <a:rPr lang="en-US" sz="2000" dirty="0">
                <a:solidFill>
                  <a:schemeClr val="accent4">
                    <a:lumMod val="40000"/>
                    <a:lumOff val="60000"/>
                  </a:schemeClr>
                </a:solidFill>
                <a:latin typeface="Muli"/>
                <a:cs typeface="Times New Roman" panose="02020603050405020304" pitchFamily="18" charset="0"/>
              </a:rPr>
              <a:t>Patient data is sent from patient database table to </a:t>
            </a:r>
            <a:r>
              <a:rPr lang="en-US" sz="2000" dirty="0" smtClean="0">
                <a:solidFill>
                  <a:schemeClr val="accent4">
                    <a:lumMod val="40000"/>
                    <a:lumOff val="60000"/>
                  </a:schemeClr>
                </a:solidFill>
                <a:latin typeface="Muli"/>
                <a:cs typeface="Times New Roman" panose="02020603050405020304" pitchFamily="18" charset="0"/>
              </a:rPr>
              <a:t>The hospital </a:t>
            </a:r>
            <a:r>
              <a:rPr lang="en-US" sz="2000" dirty="0">
                <a:solidFill>
                  <a:schemeClr val="accent4">
                    <a:lumMod val="40000"/>
                    <a:lumOff val="60000"/>
                  </a:schemeClr>
                </a:solidFill>
                <a:latin typeface="Muli"/>
                <a:cs typeface="Times New Roman" panose="02020603050405020304" pitchFamily="18" charset="0"/>
              </a:rPr>
              <a:t>interface table , So that the user can show and handle it </a:t>
            </a:r>
            <a:r>
              <a:rPr lang="en-US" sz="2000" dirty="0" smtClean="0">
                <a:solidFill>
                  <a:schemeClr val="accent4">
                    <a:lumMod val="40000"/>
                    <a:lumOff val="60000"/>
                  </a:schemeClr>
                </a:solidFill>
                <a:latin typeface="Muli"/>
                <a:cs typeface="Times New Roman" panose="02020603050405020304" pitchFamily="18" charset="0"/>
              </a:rPr>
              <a:t>.</a:t>
            </a:r>
            <a:endParaRPr lang="ar-EG" sz="2000" dirty="0">
              <a:solidFill>
                <a:schemeClr val="accent4">
                  <a:lumMod val="40000"/>
                  <a:lumOff val="60000"/>
                </a:schemeClr>
              </a:solidFill>
              <a:latin typeface="Muli"/>
              <a:cs typeface="Times New Roman" panose="02020603050405020304" pitchFamily="18" charset="0"/>
            </a:endParaRPr>
          </a:p>
        </p:txBody>
      </p:sp>
    </p:spTree>
    <p:extLst>
      <p:ext uri="{BB962C8B-B14F-4D97-AF65-F5344CB8AC3E}">
        <p14:creationId xmlns:p14="http://schemas.microsoft.com/office/powerpoint/2010/main" val="306204929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23</a:t>
            </a:fld>
            <a:endParaRPr lang="en"/>
          </a:p>
        </p:txBody>
      </p:sp>
      <p:pic>
        <p:nvPicPr>
          <p:cNvPr id="5" name="Picture 4"/>
          <p:cNvPicPr/>
          <p:nvPr/>
        </p:nvPicPr>
        <p:blipFill>
          <a:blip r:embed="rId2" cstate="print">
            <a:extLst>
              <a:ext uri="{28A0092B-C50C-407E-A947-70E740481C1C}">
                <a14:useLocalDpi xmlns:a14="http://schemas.microsoft.com/office/drawing/2010/main" val="0"/>
              </a:ext>
            </a:extLst>
          </a:blip>
          <a:stretch>
            <a:fillRect/>
          </a:stretch>
        </p:blipFill>
        <p:spPr bwMode="auto">
          <a:xfrm>
            <a:off x="1502229" y="1651519"/>
            <a:ext cx="5822302" cy="284278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53640926-AAD7-44D8-BBD7-CCE9431645EC}">
              <a14:shadowObscured xmlns:a14="http://schemas.microsoft.com/office/drawing/2010/main"/>
            </a:ext>
          </a:extLst>
        </p:spPr>
      </p:pic>
      <p:sp>
        <p:nvSpPr>
          <p:cNvPr id="6" name="Text Box 8262"/>
          <p:cNvSpPr txBox="1"/>
          <p:nvPr/>
        </p:nvSpPr>
        <p:spPr>
          <a:xfrm>
            <a:off x="1031000" y="408098"/>
            <a:ext cx="5145865" cy="758228"/>
          </a:xfrm>
          <a:prstGeom prst="rect">
            <a:avLst/>
          </a:prstGeom>
          <a:noFill/>
          <a:ln>
            <a:noFill/>
          </a:ln>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gn="ctr">
              <a:lnSpc>
                <a:spcPct val="107000"/>
              </a:lnSpc>
              <a:spcBef>
                <a:spcPts val="0"/>
              </a:spcBef>
              <a:spcAft>
                <a:spcPts val="800"/>
              </a:spcAft>
            </a:pPr>
            <a:r>
              <a:rPr lang="en-US" sz="4000" dirty="0">
                <a:solidFill>
                  <a:srgbClr val="19BBD5"/>
                </a:solidFill>
                <a:latin typeface="Nixie One"/>
                <a:ea typeface="Nixie One"/>
                <a:cs typeface="Nixie One"/>
              </a:rPr>
              <a:t>Context diagram </a:t>
            </a:r>
          </a:p>
        </p:txBody>
      </p:sp>
    </p:spTree>
    <p:extLst>
      <p:ext uri="{BB962C8B-B14F-4D97-AF65-F5344CB8AC3E}">
        <p14:creationId xmlns:p14="http://schemas.microsoft.com/office/powerpoint/2010/main" val="363190609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24</a:t>
            </a:fld>
            <a:endParaRPr lang="en"/>
          </a:p>
        </p:txBody>
      </p:sp>
      <p:pic>
        <p:nvPicPr>
          <p:cNvPr id="5" name="Picture 4"/>
          <p:cNvPicPr/>
          <p:nvPr/>
        </p:nvPicPr>
        <p:blipFill>
          <a:blip r:embed="rId2" cstate="print">
            <a:extLst>
              <a:ext uri="{28A0092B-C50C-407E-A947-70E740481C1C}">
                <a14:useLocalDpi xmlns:a14="http://schemas.microsoft.com/office/drawing/2010/main" val="0"/>
              </a:ext>
            </a:extLst>
          </a:blip>
          <a:stretch>
            <a:fillRect/>
          </a:stretch>
        </p:blipFill>
        <p:spPr bwMode="auto">
          <a:xfrm>
            <a:off x="1763485" y="1688841"/>
            <a:ext cx="5178490" cy="259863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53640926-AAD7-44D8-BBD7-CCE9431645EC}">
              <a14:shadowObscured xmlns:a14="http://schemas.microsoft.com/office/drawing/2010/main"/>
            </a:ext>
          </a:extLst>
        </p:spPr>
      </p:pic>
      <p:sp>
        <p:nvSpPr>
          <p:cNvPr id="6" name="Text Box 8264"/>
          <p:cNvSpPr txBox="1"/>
          <p:nvPr/>
        </p:nvSpPr>
        <p:spPr>
          <a:xfrm>
            <a:off x="1338911" y="454750"/>
            <a:ext cx="4688665" cy="758230"/>
          </a:xfrm>
          <a:prstGeom prst="rect">
            <a:avLst/>
          </a:prstGeom>
          <a:noFill/>
          <a:ln>
            <a:noFill/>
          </a:ln>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gn="ctr">
              <a:lnSpc>
                <a:spcPct val="107000"/>
              </a:lnSpc>
              <a:spcBef>
                <a:spcPts val="0"/>
              </a:spcBef>
              <a:spcAft>
                <a:spcPts val="800"/>
              </a:spcAft>
            </a:pPr>
            <a:r>
              <a:rPr lang="en-US" sz="4000" dirty="0" smtClean="0">
                <a:solidFill>
                  <a:srgbClr val="19BBD5"/>
                </a:solidFill>
                <a:latin typeface="Nixie One"/>
                <a:ea typeface="Nixie One"/>
                <a:cs typeface="Nixie One"/>
                <a:sym typeface="Nixie One"/>
              </a:rPr>
              <a:t>Data Flow </a:t>
            </a:r>
            <a:r>
              <a:rPr lang="en-US" sz="4000" dirty="0">
                <a:solidFill>
                  <a:srgbClr val="19BBD5"/>
                </a:solidFill>
                <a:latin typeface="Nixie One"/>
                <a:ea typeface="Nixie One"/>
                <a:cs typeface="Nixie One"/>
                <a:sym typeface="Nixie One"/>
              </a:rPr>
              <a:t>diagram </a:t>
            </a:r>
          </a:p>
        </p:txBody>
      </p:sp>
    </p:spTree>
    <p:extLst>
      <p:ext uri="{BB962C8B-B14F-4D97-AF65-F5344CB8AC3E}">
        <p14:creationId xmlns:p14="http://schemas.microsoft.com/office/powerpoint/2010/main" val="159015205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6" name="Google Shape;346;p12"/>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25</a:t>
            </a:fld>
            <a:endParaRPr/>
          </a:p>
        </p:txBody>
      </p:sp>
      <p:sp>
        <p:nvSpPr>
          <p:cNvPr id="342" name="Google Shape;342;p12"/>
          <p:cNvSpPr txBox="1">
            <a:spLocks noGrp="1"/>
          </p:cNvSpPr>
          <p:nvPr>
            <p:ph type="title" idx="4294967295"/>
          </p:nvPr>
        </p:nvSpPr>
        <p:spPr>
          <a:xfrm>
            <a:off x="1419776" y="590459"/>
            <a:ext cx="5792787" cy="646113"/>
          </a:xfrm>
          <a:prstGeom prst="rect">
            <a:avLst/>
          </a:prstGeom>
        </p:spPr>
        <p:txBody>
          <a:bodyPr spcFirstLastPara="1" wrap="square" lIns="91425" tIns="91425" rIns="91425" bIns="91425" anchor="b" anchorCtr="0">
            <a:noAutofit/>
          </a:bodyPr>
          <a:lstStyle/>
          <a:p>
            <a:pPr lvl="0"/>
            <a:r>
              <a:rPr lang="en-US" dirty="0" smtClean="0"/>
              <a:t>Dashboard</a:t>
            </a:r>
            <a:endParaRPr dirty="0"/>
          </a:p>
        </p:txBody>
      </p:sp>
      <p:sp>
        <p:nvSpPr>
          <p:cNvPr id="2" name="Rectangle 1"/>
          <p:cNvSpPr/>
          <p:nvPr/>
        </p:nvSpPr>
        <p:spPr>
          <a:xfrm>
            <a:off x="2381823" y="3814617"/>
            <a:ext cx="205505" cy="276999"/>
          </a:xfrm>
          <a:prstGeom prst="rect">
            <a:avLst/>
          </a:prstGeom>
          <a:noFill/>
        </p:spPr>
        <p:txBody>
          <a:bodyPr wrap="none" lIns="91440" tIns="45720" rIns="91440" bIns="45720">
            <a:spAutoFit/>
          </a:bodyPr>
          <a:lstStyle/>
          <a:p>
            <a:pPr algn="ctr"/>
            <a:r>
              <a:rPr lang="en-US" sz="600" b="0" cap="none" spc="0" dirty="0" smtClean="0">
                <a:ln w="0"/>
                <a:solidFill>
                  <a:schemeClr val="tx1"/>
                </a:solidFill>
                <a:effectLst>
                  <a:outerShdw blurRad="38100" dist="19050" dir="2700000" algn="tl" rotWithShape="0">
                    <a:schemeClr val="dk1">
                      <a:alpha val="40000"/>
                    </a:schemeClr>
                  </a:outerShdw>
                </a:effectLst>
              </a:rPr>
              <a:t>.</a:t>
            </a:r>
          </a:p>
          <a:p>
            <a:pPr algn="ctr"/>
            <a:endParaRPr lang="en-US" sz="600" b="0" cap="none" spc="0" dirty="0">
              <a:ln w="0"/>
              <a:solidFill>
                <a:schemeClr val="tx1"/>
              </a:solidFill>
              <a:effectLst>
                <a:outerShdw blurRad="38100" dist="19050" dir="2700000" algn="tl" rotWithShape="0">
                  <a:schemeClr val="dk1">
                    <a:alpha val="40000"/>
                  </a:schemeClr>
                </a:outerShdw>
              </a:effectLst>
            </a:endParaRPr>
          </a:p>
        </p:txBody>
      </p:sp>
      <p:pic>
        <p:nvPicPr>
          <p:cNvPr id="8" name="Picture 7" descr="C:\Users\ahmed\Desktop\4th_1\dsa-1.png"/>
          <p:cNvPicPr/>
          <p:nvPr/>
        </p:nvPicPr>
        <p:blipFill rotWithShape="1">
          <a:blip r:embed="rId3" cstate="print">
            <a:extLst>
              <a:ext uri="{28A0092B-C50C-407E-A947-70E740481C1C}">
                <a14:useLocalDpi xmlns:a14="http://schemas.microsoft.com/office/drawing/2010/main" val="0"/>
              </a:ext>
            </a:extLst>
          </a:blip>
          <a:srcRect l="-175" t="8283" r="175" b="18912"/>
          <a:stretch/>
        </p:blipFill>
        <p:spPr bwMode="auto">
          <a:xfrm>
            <a:off x="1884785" y="2379307"/>
            <a:ext cx="4640934" cy="249290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7" name="Google Shape;343;p12"/>
          <p:cNvSpPr txBox="1"/>
          <p:nvPr/>
        </p:nvSpPr>
        <p:spPr>
          <a:xfrm>
            <a:off x="479976" y="1319030"/>
            <a:ext cx="6732587" cy="799020"/>
          </a:xfrm>
          <a:prstGeom prst="rect">
            <a:avLst/>
          </a:prstGeom>
          <a:noFill/>
          <a:ln>
            <a:noFill/>
          </a:ln>
        </p:spPr>
        <p:txBody>
          <a:bodyPr spcFirstLastPara="1" wrap="square" lIns="91425" tIns="91425" rIns="91425" bIns="91425" anchor="t" anchorCtr="0">
            <a:noAutofit/>
          </a:bodyPr>
          <a:lstStyle/>
          <a:p>
            <a:pPr rtl="1"/>
            <a:r>
              <a:rPr lang="en-US" sz="2000" dirty="0" smtClean="0">
                <a:solidFill>
                  <a:schemeClr val="accent4">
                    <a:lumMod val="40000"/>
                    <a:lumOff val="60000"/>
                  </a:schemeClr>
                </a:solidFill>
                <a:latin typeface="Muli"/>
                <a:cs typeface="Times New Roman" panose="02020603050405020304" pitchFamily="18" charset="0"/>
              </a:rPr>
              <a:t>The user of dashboard has to register an account and login to show and handle  the dashboard interface.</a:t>
            </a:r>
          </a:p>
        </p:txBody>
      </p:sp>
    </p:spTree>
    <p:extLst>
      <p:ext uri="{BB962C8B-B14F-4D97-AF65-F5344CB8AC3E}">
        <p14:creationId xmlns:p14="http://schemas.microsoft.com/office/powerpoint/2010/main" val="3523509072"/>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6" name="Google Shape;346;p12"/>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26</a:t>
            </a:fld>
            <a:endParaRPr/>
          </a:p>
        </p:txBody>
      </p:sp>
      <p:sp>
        <p:nvSpPr>
          <p:cNvPr id="342" name="Google Shape;342;p12"/>
          <p:cNvSpPr txBox="1">
            <a:spLocks noGrp="1"/>
          </p:cNvSpPr>
          <p:nvPr>
            <p:ph type="title" idx="4294967295"/>
          </p:nvPr>
        </p:nvSpPr>
        <p:spPr>
          <a:xfrm>
            <a:off x="1492916" y="542767"/>
            <a:ext cx="5792787" cy="646113"/>
          </a:xfrm>
          <a:prstGeom prst="rect">
            <a:avLst/>
          </a:prstGeom>
        </p:spPr>
        <p:txBody>
          <a:bodyPr spcFirstLastPara="1" wrap="square" lIns="91425" tIns="91425" rIns="91425" bIns="91425" anchor="b" anchorCtr="0">
            <a:noAutofit/>
          </a:bodyPr>
          <a:lstStyle/>
          <a:p>
            <a:pPr lvl="0"/>
            <a:r>
              <a:rPr lang="en-US" dirty="0" smtClean="0"/>
              <a:t>Dashboard</a:t>
            </a:r>
            <a:endParaRPr dirty="0"/>
          </a:p>
        </p:txBody>
      </p:sp>
      <p:sp>
        <p:nvSpPr>
          <p:cNvPr id="343" name="Google Shape;343;p12"/>
          <p:cNvSpPr txBox="1"/>
          <p:nvPr/>
        </p:nvSpPr>
        <p:spPr>
          <a:xfrm>
            <a:off x="1118101" y="1448962"/>
            <a:ext cx="5561952" cy="1756058"/>
          </a:xfrm>
          <a:prstGeom prst="rect">
            <a:avLst/>
          </a:prstGeom>
          <a:noFill/>
          <a:ln>
            <a:noFill/>
          </a:ln>
        </p:spPr>
        <p:txBody>
          <a:bodyPr spcFirstLastPara="1" wrap="square" lIns="91425" tIns="91425" rIns="91425" bIns="91425" anchor="t" anchorCtr="0">
            <a:noAutofit/>
          </a:bodyPr>
          <a:lstStyle/>
          <a:p>
            <a:pPr rtl="1"/>
            <a:r>
              <a:rPr lang="en-US" sz="2000" dirty="0" smtClean="0">
                <a:solidFill>
                  <a:schemeClr val="accent4">
                    <a:lumMod val="40000"/>
                    <a:lumOff val="60000"/>
                  </a:schemeClr>
                </a:solidFill>
                <a:latin typeface="Muli"/>
                <a:cs typeface="Times New Roman" panose="02020603050405020304" pitchFamily="18" charset="0"/>
              </a:rPr>
              <a:t> </a:t>
            </a:r>
            <a:r>
              <a:rPr lang="en-US" sz="2000" dirty="0">
                <a:solidFill>
                  <a:schemeClr val="accent4">
                    <a:lumMod val="40000"/>
                    <a:lumOff val="60000"/>
                  </a:schemeClr>
                </a:solidFill>
                <a:latin typeface="Muli"/>
                <a:cs typeface="Times New Roman" panose="02020603050405020304" pitchFamily="18" charset="0"/>
              </a:rPr>
              <a:t>User can </a:t>
            </a:r>
            <a:r>
              <a:rPr lang="en-US" sz="2000" dirty="0" smtClean="0">
                <a:solidFill>
                  <a:schemeClr val="accent4">
                    <a:lumMod val="40000"/>
                    <a:lumOff val="60000"/>
                  </a:schemeClr>
                </a:solidFill>
                <a:latin typeface="Muli"/>
                <a:cs typeface="Times New Roman" panose="02020603050405020304" pitchFamily="18" charset="0"/>
              </a:rPr>
              <a:t>Registration/Login</a:t>
            </a:r>
            <a:r>
              <a:rPr lang="en-US" sz="2000" dirty="0"/>
              <a:t>.</a:t>
            </a:r>
          </a:p>
        </p:txBody>
      </p:sp>
      <p:sp>
        <p:nvSpPr>
          <p:cNvPr id="2" name="Rectangle 1"/>
          <p:cNvSpPr/>
          <p:nvPr/>
        </p:nvSpPr>
        <p:spPr>
          <a:xfrm>
            <a:off x="2381823" y="3814617"/>
            <a:ext cx="205505" cy="276999"/>
          </a:xfrm>
          <a:prstGeom prst="rect">
            <a:avLst/>
          </a:prstGeom>
          <a:noFill/>
        </p:spPr>
        <p:txBody>
          <a:bodyPr wrap="none" lIns="91440" tIns="45720" rIns="91440" bIns="45720">
            <a:spAutoFit/>
          </a:bodyPr>
          <a:lstStyle/>
          <a:p>
            <a:pPr algn="ctr"/>
            <a:r>
              <a:rPr lang="en-US" sz="600" b="0" cap="none" spc="0" dirty="0" smtClean="0">
                <a:ln w="0"/>
                <a:solidFill>
                  <a:schemeClr val="tx1"/>
                </a:solidFill>
                <a:effectLst>
                  <a:outerShdw blurRad="38100" dist="19050" dir="2700000" algn="tl" rotWithShape="0">
                    <a:schemeClr val="dk1">
                      <a:alpha val="40000"/>
                    </a:schemeClr>
                  </a:outerShdw>
                </a:effectLst>
              </a:rPr>
              <a:t>.</a:t>
            </a:r>
          </a:p>
          <a:p>
            <a:pPr algn="ctr"/>
            <a:endParaRPr lang="en-US" sz="600" b="0" cap="none" spc="0" dirty="0">
              <a:ln w="0"/>
              <a:solidFill>
                <a:schemeClr val="tx1"/>
              </a:solidFill>
              <a:effectLst>
                <a:outerShdw blurRad="38100" dist="19050" dir="2700000" algn="tl" rotWithShape="0">
                  <a:schemeClr val="dk1">
                    <a:alpha val="40000"/>
                  </a:schemeClr>
                </a:outerShdw>
              </a:effectLst>
            </a:endParaRPr>
          </a:p>
        </p:txBody>
      </p:sp>
      <p:pic>
        <p:nvPicPr>
          <p:cNvPr id="7" name="Picture 6" descr="C:\Users\ahmed\Desktop\4th_1\regi-1.png"/>
          <p:cNvPicPr/>
          <p:nvPr/>
        </p:nvPicPr>
        <p:blipFill rotWithShape="1">
          <a:blip r:embed="rId3" cstate="print">
            <a:extLst>
              <a:ext uri="{28A0092B-C50C-407E-A947-70E740481C1C}">
                <a14:useLocalDpi xmlns:a14="http://schemas.microsoft.com/office/drawing/2010/main" val="0"/>
              </a:ext>
            </a:extLst>
          </a:blip>
          <a:srcRect t="7208" b="19987"/>
          <a:stretch/>
        </p:blipFill>
        <p:spPr bwMode="auto">
          <a:xfrm>
            <a:off x="211501" y="2664163"/>
            <a:ext cx="3514734" cy="198581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9" name="Picture 8" descr="C:\Users\ahmed\Desktop\4th_1\log.png"/>
          <p:cNvPicPr/>
          <p:nvPr/>
        </p:nvPicPr>
        <p:blipFill rotWithShape="1">
          <a:blip r:embed="rId4" cstate="print">
            <a:extLst>
              <a:ext uri="{28A0092B-C50C-407E-A947-70E740481C1C}">
                <a14:useLocalDpi xmlns:a14="http://schemas.microsoft.com/office/drawing/2010/main" val="0"/>
              </a:ext>
            </a:extLst>
          </a:blip>
          <a:srcRect t="3603" b="20472"/>
          <a:stretch/>
        </p:blipFill>
        <p:spPr bwMode="auto">
          <a:xfrm>
            <a:off x="4632835" y="2689277"/>
            <a:ext cx="3486899" cy="193559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140043458"/>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6" name="Google Shape;346;p12"/>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27</a:t>
            </a:fld>
            <a:endParaRPr/>
          </a:p>
        </p:txBody>
      </p:sp>
      <p:sp>
        <p:nvSpPr>
          <p:cNvPr id="2" name="Rectangle 1"/>
          <p:cNvSpPr/>
          <p:nvPr/>
        </p:nvSpPr>
        <p:spPr>
          <a:xfrm>
            <a:off x="2381823" y="3814617"/>
            <a:ext cx="205505" cy="276999"/>
          </a:xfrm>
          <a:prstGeom prst="rect">
            <a:avLst/>
          </a:prstGeom>
          <a:noFill/>
        </p:spPr>
        <p:txBody>
          <a:bodyPr wrap="none" lIns="91440" tIns="45720" rIns="91440" bIns="45720">
            <a:spAutoFit/>
          </a:bodyPr>
          <a:lstStyle/>
          <a:p>
            <a:pPr algn="ctr"/>
            <a:r>
              <a:rPr lang="en-US" sz="600" b="0" cap="none" spc="0" dirty="0" smtClean="0">
                <a:ln w="0"/>
                <a:solidFill>
                  <a:schemeClr val="tx1"/>
                </a:solidFill>
                <a:effectLst>
                  <a:outerShdw blurRad="38100" dist="19050" dir="2700000" algn="tl" rotWithShape="0">
                    <a:schemeClr val="dk1">
                      <a:alpha val="40000"/>
                    </a:schemeClr>
                  </a:outerShdw>
                </a:effectLst>
              </a:rPr>
              <a:t>.</a:t>
            </a:r>
          </a:p>
          <a:p>
            <a:pPr algn="ctr"/>
            <a:endParaRPr lang="en-US" sz="600" b="0" cap="none" spc="0" dirty="0">
              <a:ln w="0"/>
              <a:solidFill>
                <a:schemeClr val="tx1"/>
              </a:solidFill>
              <a:effectLst>
                <a:outerShdw blurRad="38100" dist="19050" dir="2700000" algn="tl" rotWithShape="0">
                  <a:schemeClr val="dk1">
                    <a:alpha val="40000"/>
                  </a:schemeClr>
                </a:outerShdw>
              </a:effectLst>
            </a:endParaRPr>
          </a:p>
        </p:txBody>
      </p:sp>
      <p:pic>
        <p:nvPicPr>
          <p:cNvPr id="7" name="Picture 6" descr="C:\Users\ahmed\Desktop\4th_1\regi-1.png"/>
          <p:cNvPicPr/>
          <p:nvPr/>
        </p:nvPicPr>
        <p:blipFill rotWithShape="1">
          <a:blip r:embed="rId3" cstate="print">
            <a:extLst>
              <a:ext uri="{28A0092B-C50C-407E-A947-70E740481C1C}">
                <a14:useLocalDpi xmlns:a14="http://schemas.microsoft.com/office/drawing/2010/main" val="0"/>
              </a:ext>
            </a:extLst>
          </a:blip>
          <a:srcRect t="7208" b="19987"/>
          <a:stretch/>
        </p:blipFill>
        <p:spPr bwMode="auto">
          <a:xfrm>
            <a:off x="1916097" y="2655952"/>
            <a:ext cx="4255551" cy="231732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8" name="Google Shape;343;p12"/>
          <p:cNvSpPr txBox="1"/>
          <p:nvPr/>
        </p:nvSpPr>
        <p:spPr>
          <a:xfrm>
            <a:off x="226962" y="1665737"/>
            <a:ext cx="8137636" cy="872190"/>
          </a:xfrm>
          <a:prstGeom prst="rect">
            <a:avLst/>
          </a:prstGeom>
          <a:noFill/>
          <a:ln>
            <a:noFill/>
          </a:ln>
        </p:spPr>
        <p:txBody>
          <a:bodyPr spcFirstLastPara="1" wrap="square" lIns="91425" tIns="91425" rIns="91425" bIns="91425" anchor="t" anchorCtr="0">
            <a:noAutofit/>
          </a:bodyPr>
          <a:lstStyle/>
          <a:p>
            <a:pPr rtl="1"/>
            <a:r>
              <a:rPr lang="en-US" sz="2000" dirty="0" smtClean="0">
                <a:solidFill>
                  <a:schemeClr val="accent4">
                    <a:lumMod val="40000"/>
                    <a:lumOff val="60000"/>
                  </a:schemeClr>
                </a:solidFill>
                <a:latin typeface="Muli"/>
                <a:cs typeface="Times New Roman" panose="02020603050405020304" pitchFamily="18" charset="0"/>
              </a:rPr>
              <a:t> First, The user should register and account , It checks that the email and username are not didn‘t be registered.</a:t>
            </a:r>
            <a:endParaRPr lang="en-US" sz="2000" dirty="0"/>
          </a:p>
        </p:txBody>
      </p:sp>
      <p:sp>
        <p:nvSpPr>
          <p:cNvPr id="10" name="Google Shape;342;p12"/>
          <p:cNvSpPr txBox="1">
            <a:spLocks/>
          </p:cNvSpPr>
          <p:nvPr/>
        </p:nvSpPr>
        <p:spPr>
          <a:xfrm>
            <a:off x="1399387" y="477513"/>
            <a:ext cx="5792787" cy="64611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1pPr>
            <a:lvl2pPr marR="0" lvl="1"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2pPr>
            <a:lvl3pPr marR="0" lvl="2"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3pPr>
            <a:lvl4pPr marR="0" lvl="3"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4pPr>
            <a:lvl5pPr marR="0" lvl="4"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5pPr>
            <a:lvl6pPr marR="0" lvl="5"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6pPr>
            <a:lvl7pPr marR="0" lvl="6"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7pPr>
            <a:lvl8pPr marR="0" lvl="7"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8pPr>
            <a:lvl9pPr marR="0" lvl="8"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9pPr>
          </a:lstStyle>
          <a:p>
            <a:r>
              <a:rPr lang="en-US" dirty="0" smtClean="0"/>
              <a:t>Registration Form</a:t>
            </a:r>
            <a:endParaRPr lang="en-US" dirty="0"/>
          </a:p>
        </p:txBody>
      </p:sp>
    </p:spTree>
    <p:extLst>
      <p:ext uri="{BB962C8B-B14F-4D97-AF65-F5344CB8AC3E}">
        <p14:creationId xmlns:p14="http://schemas.microsoft.com/office/powerpoint/2010/main" val="277908767"/>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6" name="Google Shape;346;p12"/>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28</a:t>
            </a:fld>
            <a:endParaRPr/>
          </a:p>
        </p:txBody>
      </p:sp>
      <p:sp>
        <p:nvSpPr>
          <p:cNvPr id="2" name="Rectangle 1"/>
          <p:cNvSpPr/>
          <p:nvPr/>
        </p:nvSpPr>
        <p:spPr>
          <a:xfrm>
            <a:off x="2381823" y="3814617"/>
            <a:ext cx="205505" cy="276999"/>
          </a:xfrm>
          <a:prstGeom prst="rect">
            <a:avLst/>
          </a:prstGeom>
          <a:noFill/>
        </p:spPr>
        <p:txBody>
          <a:bodyPr wrap="none" lIns="91440" tIns="45720" rIns="91440" bIns="45720">
            <a:spAutoFit/>
          </a:bodyPr>
          <a:lstStyle/>
          <a:p>
            <a:pPr algn="ctr"/>
            <a:r>
              <a:rPr lang="en-US" sz="600" b="0" cap="none" spc="0" dirty="0" smtClean="0">
                <a:ln w="0"/>
                <a:solidFill>
                  <a:schemeClr val="tx1"/>
                </a:solidFill>
                <a:effectLst>
                  <a:outerShdw blurRad="38100" dist="19050" dir="2700000" algn="tl" rotWithShape="0">
                    <a:schemeClr val="dk1">
                      <a:alpha val="40000"/>
                    </a:schemeClr>
                  </a:outerShdw>
                </a:effectLst>
              </a:rPr>
              <a:t>.</a:t>
            </a:r>
          </a:p>
          <a:p>
            <a:pPr algn="ctr"/>
            <a:endParaRPr lang="en-US" sz="600" b="0" cap="none" spc="0" dirty="0">
              <a:ln w="0"/>
              <a:solidFill>
                <a:schemeClr val="tx1"/>
              </a:solidFill>
              <a:effectLst>
                <a:outerShdw blurRad="38100" dist="19050" dir="2700000" algn="tl" rotWithShape="0">
                  <a:schemeClr val="dk1">
                    <a:alpha val="40000"/>
                  </a:schemeClr>
                </a:outerShdw>
              </a:effectLst>
            </a:endParaRPr>
          </a:p>
        </p:txBody>
      </p:sp>
      <p:pic>
        <p:nvPicPr>
          <p:cNvPr id="9" name="Picture 8" descr="C:\Users\ahmed\Desktop\4th_1\log.png"/>
          <p:cNvPicPr/>
          <p:nvPr/>
        </p:nvPicPr>
        <p:blipFill rotWithShape="1">
          <a:blip r:embed="rId3" cstate="print">
            <a:extLst>
              <a:ext uri="{28A0092B-C50C-407E-A947-70E740481C1C}">
                <a14:useLocalDpi xmlns:a14="http://schemas.microsoft.com/office/drawing/2010/main" val="0"/>
              </a:ext>
            </a:extLst>
          </a:blip>
          <a:srcRect t="3603" b="20472"/>
          <a:stretch/>
        </p:blipFill>
        <p:spPr bwMode="auto">
          <a:xfrm>
            <a:off x="2108719" y="2420331"/>
            <a:ext cx="4394717" cy="246016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8" name="TextBox 7"/>
          <p:cNvSpPr txBox="1"/>
          <p:nvPr/>
        </p:nvSpPr>
        <p:spPr>
          <a:xfrm>
            <a:off x="1490493" y="436278"/>
            <a:ext cx="2517036" cy="707886"/>
          </a:xfrm>
          <a:prstGeom prst="rect">
            <a:avLst/>
          </a:prstGeom>
          <a:noFill/>
        </p:spPr>
        <p:txBody>
          <a:bodyPr wrap="none" rtlCol="1">
            <a:spAutoFit/>
          </a:bodyPr>
          <a:lstStyle/>
          <a:p>
            <a:r>
              <a:rPr lang="en-US" sz="4000" dirty="0">
                <a:solidFill>
                  <a:srgbClr val="19BBD5"/>
                </a:solidFill>
                <a:latin typeface="Nixie One"/>
                <a:ea typeface="Nixie One"/>
                <a:cs typeface="Nixie One"/>
                <a:sym typeface="Nixie One"/>
              </a:rPr>
              <a:t>Login</a:t>
            </a:r>
            <a:r>
              <a:rPr lang="en-US" dirty="0" smtClean="0"/>
              <a:t> </a:t>
            </a:r>
            <a:r>
              <a:rPr lang="en-US" sz="4000" dirty="0">
                <a:solidFill>
                  <a:srgbClr val="19BBD5"/>
                </a:solidFill>
                <a:latin typeface="Nixie One"/>
                <a:ea typeface="Nixie One"/>
                <a:cs typeface="Nixie One"/>
              </a:rPr>
              <a:t>form</a:t>
            </a:r>
            <a:endParaRPr lang="ar-EG" sz="4000" dirty="0">
              <a:solidFill>
                <a:srgbClr val="19BBD5"/>
              </a:solidFill>
              <a:latin typeface="Nixie One"/>
              <a:ea typeface="Nixie One"/>
              <a:cs typeface="Nixie One"/>
            </a:endParaRPr>
          </a:p>
        </p:txBody>
      </p:sp>
      <p:sp>
        <p:nvSpPr>
          <p:cNvPr id="10" name="TextBox 9"/>
          <p:cNvSpPr txBox="1"/>
          <p:nvPr/>
        </p:nvSpPr>
        <p:spPr>
          <a:xfrm>
            <a:off x="700893" y="1447686"/>
            <a:ext cx="7911812" cy="707886"/>
          </a:xfrm>
          <a:prstGeom prst="rect">
            <a:avLst/>
          </a:prstGeom>
          <a:noFill/>
        </p:spPr>
        <p:txBody>
          <a:bodyPr wrap="square" rtlCol="1">
            <a:spAutoFit/>
          </a:bodyPr>
          <a:lstStyle/>
          <a:p>
            <a:r>
              <a:rPr lang="en-US" sz="2000" dirty="0">
                <a:solidFill>
                  <a:schemeClr val="accent4">
                    <a:lumMod val="40000"/>
                    <a:lumOff val="60000"/>
                  </a:schemeClr>
                </a:solidFill>
                <a:latin typeface="Muli"/>
                <a:cs typeface="Times New Roman" panose="02020603050405020304" pitchFamily="18" charset="0"/>
              </a:rPr>
              <a:t>The </a:t>
            </a:r>
            <a:r>
              <a:rPr lang="en-US" sz="2000" dirty="0" smtClean="0">
                <a:solidFill>
                  <a:schemeClr val="accent4">
                    <a:lumMod val="40000"/>
                    <a:lumOff val="60000"/>
                  </a:schemeClr>
                </a:solidFill>
                <a:latin typeface="Muli"/>
                <a:cs typeface="Times New Roman" panose="02020603050405020304" pitchFamily="18" charset="0"/>
              </a:rPr>
              <a:t>User </a:t>
            </a:r>
            <a:r>
              <a:rPr lang="en-US" sz="2000" dirty="0">
                <a:solidFill>
                  <a:schemeClr val="accent4">
                    <a:lumMod val="40000"/>
                    <a:lumOff val="60000"/>
                  </a:schemeClr>
                </a:solidFill>
                <a:latin typeface="Muli"/>
                <a:cs typeface="Times New Roman" panose="02020603050405020304" pitchFamily="18" charset="0"/>
              </a:rPr>
              <a:t>enter his username and password that he registered by to login in the dashboard interface </a:t>
            </a:r>
            <a:r>
              <a:rPr lang="en-US" sz="2000" dirty="0" smtClean="0">
                <a:solidFill>
                  <a:schemeClr val="accent4">
                    <a:lumMod val="40000"/>
                    <a:lumOff val="60000"/>
                  </a:schemeClr>
                </a:solidFill>
                <a:latin typeface="Muli"/>
                <a:cs typeface="Times New Roman" panose="02020603050405020304" pitchFamily="18" charset="0"/>
              </a:rPr>
              <a:t>.</a:t>
            </a:r>
            <a:endParaRPr lang="ar-EG" sz="2000" dirty="0">
              <a:solidFill>
                <a:schemeClr val="accent4">
                  <a:lumMod val="40000"/>
                  <a:lumOff val="60000"/>
                </a:schemeClr>
              </a:solidFill>
              <a:latin typeface="Muli"/>
              <a:cs typeface="Times New Roman" panose="02020603050405020304" pitchFamily="18" charset="0"/>
            </a:endParaRPr>
          </a:p>
        </p:txBody>
      </p:sp>
    </p:spTree>
    <p:extLst>
      <p:ext uri="{BB962C8B-B14F-4D97-AF65-F5344CB8AC3E}">
        <p14:creationId xmlns:p14="http://schemas.microsoft.com/office/powerpoint/2010/main" val="3792560965"/>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6" name="Google Shape;346;p12"/>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29</a:t>
            </a:fld>
            <a:endParaRPr/>
          </a:p>
        </p:txBody>
      </p:sp>
      <p:sp>
        <p:nvSpPr>
          <p:cNvPr id="342" name="Google Shape;342;p12"/>
          <p:cNvSpPr txBox="1">
            <a:spLocks noGrp="1"/>
          </p:cNvSpPr>
          <p:nvPr>
            <p:ph type="title" idx="4294967295"/>
          </p:nvPr>
        </p:nvSpPr>
        <p:spPr>
          <a:xfrm>
            <a:off x="1473251" y="520568"/>
            <a:ext cx="5792787" cy="646113"/>
          </a:xfrm>
          <a:prstGeom prst="rect">
            <a:avLst/>
          </a:prstGeom>
        </p:spPr>
        <p:txBody>
          <a:bodyPr spcFirstLastPara="1" wrap="square" lIns="91425" tIns="91425" rIns="91425" bIns="91425" anchor="b" anchorCtr="0">
            <a:noAutofit/>
          </a:bodyPr>
          <a:lstStyle/>
          <a:p>
            <a:pPr lvl="0"/>
            <a:r>
              <a:rPr lang="en-US" dirty="0" smtClean="0"/>
              <a:t>Dashboard</a:t>
            </a:r>
            <a:endParaRPr dirty="0"/>
          </a:p>
        </p:txBody>
      </p:sp>
      <p:sp>
        <p:nvSpPr>
          <p:cNvPr id="2" name="Rectangle 1"/>
          <p:cNvSpPr/>
          <p:nvPr/>
        </p:nvSpPr>
        <p:spPr>
          <a:xfrm>
            <a:off x="2381823" y="3814617"/>
            <a:ext cx="205505" cy="276999"/>
          </a:xfrm>
          <a:prstGeom prst="rect">
            <a:avLst/>
          </a:prstGeom>
          <a:noFill/>
        </p:spPr>
        <p:txBody>
          <a:bodyPr wrap="none" lIns="91440" tIns="45720" rIns="91440" bIns="45720">
            <a:spAutoFit/>
          </a:bodyPr>
          <a:lstStyle/>
          <a:p>
            <a:pPr algn="ctr"/>
            <a:r>
              <a:rPr lang="en-US" sz="600" b="0" cap="none" spc="0" dirty="0" smtClean="0">
                <a:ln w="0"/>
                <a:solidFill>
                  <a:schemeClr val="tx1"/>
                </a:solidFill>
                <a:effectLst>
                  <a:outerShdw blurRad="38100" dist="19050" dir="2700000" algn="tl" rotWithShape="0">
                    <a:schemeClr val="dk1">
                      <a:alpha val="40000"/>
                    </a:schemeClr>
                  </a:outerShdw>
                </a:effectLst>
              </a:rPr>
              <a:t>.</a:t>
            </a:r>
          </a:p>
          <a:p>
            <a:pPr algn="ctr"/>
            <a:endParaRPr lang="en-US" sz="600" b="0" cap="none" spc="0" dirty="0">
              <a:ln w="0"/>
              <a:solidFill>
                <a:schemeClr val="tx1"/>
              </a:solidFill>
              <a:effectLst>
                <a:outerShdw blurRad="38100" dist="19050" dir="2700000" algn="tl" rotWithShape="0">
                  <a:schemeClr val="dk1">
                    <a:alpha val="40000"/>
                  </a:schemeClr>
                </a:outerShdw>
              </a:effectLst>
            </a:endParaRPr>
          </a:p>
        </p:txBody>
      </p:sp>
      <p:pic>
        <p:nvPicPr>
          <p:cNvPr id="8" name="Picture 7" descr="C:\Users\ahmed\Desktop\4th_1\in.png"/>
          <p:cNvPicPr/>
          <p:nvPr/>
        </p:nvPicPr>
        <p:blipFill rotWithShape="1">
          <a:blip r:embed="rId3" cstate="print">
            <a:extLst>
              <a:ext uri="{28A0092B-C50C-407E-A947-70E740481C1C}">
                <a14:useLocalDpi xmlns:a14="http://schemas.microsoft.com/office/drawing/2010/main" val="0"/>
              </a:ext>
            </a:extLst>
          </a:blip>
          <a:srcRect b="18932"/>
          <a:stretch/>
        </p:blipFill>
        <p:spPr bwMode="auto">
          <a:xfrm>
            <a:off x="4544008" y="1236517"/>
            <a:ext cx="4475014" cy="231800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7" name="Google Shape;343;p12"/>
          <p:cNvSpPr txBox="1"/>
          <p:nvPr/>
        </p:nvSpPr>
        <p:spPr>
          <a:xfrm>
            <a:off x="129120" y="1794499"/>
            <a:ext cx="4002426" cy="1760028"/>
          </a:xfrm>
          <a:prstGeom prst="rect">
            <a:avLst/>
          </a:prstGeom>
          <a:noFill/>
          <a:ln>
            <a:noFill/>
          </a:ln>
        </p:spPr>
        <p:txBody>
          <a:bodyPr spcFirstLastPara="1" wrap="square" lIns="91425" tIns="91425" rIns="91425" bIns="91425" anchor="t" anchorCtr="0">
            <a:noAutofit/>
          </a:bodyPr>
          <a:lstStyle/>
          <a:p>
            <a:pPr rtl="1"/>
            <a:r>
              <a:rPr lang="en-US" sz="2000" dirty="0" smtClean="0">
                <a:solidFill>
                  <a:schemeClr val="accent4">
                    <a:lumMod val="40000"/>
                    <a:lumOff val="60000"/>
                  </a:schemeClr>
                </a:solidFill>
                <a:latin typeface="Muli"/>
                <a:cs typeface="Times New Roman" panose="02020603050405020304" pitchFamily="18" charset="0"/>
              </a:rPr>
              <a:t> When the user clicks confirm button  ,The value of “responded” is converted to 1 , And the value of “response time” is changed to the time of response. </a:t>
            </a:r>
            <a:endParaRPr lang="en-US" sz="2000" dirty="0">
              <a:solidFill>
                <a:schemeClr val="accent4">
                  <a:lumMod val="40000"/>
                  <a:lumOff val="60000"/>
                </a:schemeClr>
              </a:solidFill>
              <a:latin typeface="Muli"/>
              <a:cs typeface="Times New Roman" panose="02020603050405020304" pitchFamily="18" charset="0"/>
            </a:endParaRPr>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7907" y="4161453"/>
            <a:ext cx="7687279" cy="61816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979308346"/>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3</a:t>
            </a:fld>
            <a:endParaRPr lang="en"/>
          </a:p>
        </p:txBody>
      </p:sp>
      <p:sp>
        <p:nvSpPr>
          <p:cNvPr id="3" name="Google Shape;342;p12"/>
          <p:cNvSpPr txBox="1">
            <a:spLocks/>
          </p:cNvSpPr>
          <p:nvPr/>
        </p:nvSpPr>
        <p:spPr>
          <a:xfrm>
            <a:off x="1369892" y="486504"/>
            <a:ext cx="5792100" cy="6453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4000" dirty="0">
                <a:solidFill>
                  <a:srgbClr val="19BBD5"/>
                </a:solidFill>
                <a:latin typeface="Nixie One"/>
                <a:ea typeface="Nixie One"/>
                <a:cs typeface="Nixie One"/>
                <a:sym typeface="Nixie One"/>
              </a:rPr>
              <a:t>Introduction</a:t>
            </a:r>
            <a:r>
              <a:rPr lang="en-US" dirty="0" smtClean="0"/>
              <a:t> </a:t>
            </a:r>
            <a:endParaRPr lang="en-US" dirty="0"/>
          </a:p>
        </p:txBody>
      </p:sp>
      <p:sp>
        <p:nvSpPr>
          <p:cNvPr id="4" name="Google Shape;345;p12"/>
          <p:cNvSpPr txBox="1"/>
          <p:nvPr/>
        </p:nvSpPr>
        <p:spPr>
          <a:xfrm>
            <a:off x="562257" y="1828329"/>
            <a:ext cx="8419818" cy="4252663"/>
          </a:xfrm>
          <a:prstGeom prst="rect">
            <a:avLst/>
          </a:prstGeom>
          <a:noFill/>
          <a:ln>
            <a:noFill/>
          </a:ln>
        </p:spPr>
        <p:txBody>
          <a:bodyPr spcFirstLastPara="1" wrap="square" lIns="91425" tIns="91425" rIns="91425" bIns="91425" anchor="t" anchorCtr="0">
            <a:noAutofit/>
          </a:bodyPr>
          <a:lstStyle/>
          <a:p>
            <a:pPr lvl="5" algn="l"/>
            <a:r>
              <a:rPr lang="en-US" sz="2000" dirty="0">
                <a:solidFill>
                  <a:schemeClr val="accent4">
                    <a:lumMod val="40000"/>
                    <a:lumOff val="60000"/>
                  </a:schemeClr>
                </a:solidFill>
                <a:latin typeface="Muli"/>
                <a:cs typeface="Times New Roman" panose="02020603050405020304" pitchFamily="18" charset="0"/>
              </a:rPr>
              <a:t> </a:t>
            </a:r>
            <a:r>
              <a:rPr lang="en-US" sz="2000" dirty="0" smtClean="0">
                <a:solidFill>
                  <a:schemeClr val="accent4">
                    <a:lumMod val="40000"/>
                    <a:lumOff val="60000"/>
                  </a:schemeClr>
                </a:solidFill>
                <a:latin typeface="Muli"/>
                <a:cs typeface="Times New Roman" panose="02020603050405020304" pitchFamily="18" charset="0"/>
              </a:rPr>
              <a:t>          Our </a:t>
            </a:r>
            <a:r>
              <a:rPr lang="en-US" sz="2000" dirty="0">
                <a:solidFill>
                  <a:schemeClr val="accent4">
                    <a:lumMod val="40000"/>
                    <a:lumOff val="60000"/>
                  </a:schemeClr>
                </a:solidFill>
                <a:latin typeface="Muli"/>
                <a:cs typeface="Times New Roman" panose="02020603050405020304" pitchFamily="18" charset="0"/>
              </a:rPr>
              <a:t>Project “Wheelchair” aims to help paralysis patients  that have difficulty in walking ,The Smart Wheelchair helps them </a:t>
            </a:r>
            <a:r>
              <a:rPr lang="en-US" sz="2000" dirty="0" smtClean="0">
                <a:solidFill>
                  <a:schemeClr val="accent4">
                    <a:lumMod val="40000"/>
                    <a:lumOff val="60000"/>
                  </a:schemeClr>
                </a:solidFill>
                <a:latin typeface="Muli"/>
                <a:cs typeface="Times New Roman" panose="02020603050405020304" pitchFamily="18" charset="0"/>
              </a:rPr>
              <a:t>in self-movement </a:t>
            </a:r>
            <a:r>
              <a:rPr lang="en-US" sz="2000" dirty="0">
                <a:solidFill>
                  <a:schemeClr val="accent4">
                    <a:lumMod val="40000"/>
                    <a:lumOff val="60000"/>
                  </a:schemeClr>
                </a:solidFill>
                <a:latin typeface="Muli"/>
                <a:cs typeface="Times New Roman" panose="02020603050405020304" pitchFamily="18" charset="0"/>
              </a:rPr>
              <a:t>without help , The Wheelchair is equipped with GPS and Wi-Fi to make the patient in permanent contact with the hospital for taking care of </a:t>
            </a:r>
            <a:r>
              <a:rPr lang="en-US" sz="2000" dirty="0" smtClean="0">
                <a:solidFill>
                  <a:schemeClr val="accent4">
                    <a:lumMod val="40000"/>
                    <a:lumOff val="60000"/>
                  </a:schemeClr>
                </a:solidFill>
                <a:latin typeface="Muli"/>
                <a:cs typeface="Times New Roman" panose="02020603050405020304" pitchFamily="18" charset="0"/>
              </a:rPr>
              <a:t>him and </a:t>
            </a:r>
            <a:r>
              <a:rPr lang="en-US" sz="2000" dirty="0">
                <a:solidFill>
                  <a:schemeClr val="accent4">
                    <a:lumMod val="40000"/>
                    <a:lumOff val="60000"/>
                  </a:schemeClr>
                </a:solidFill>
                <a:latin typeface="Muli"/>
                <a:cs typeface="Times New Roman" panose="02020603050405020304" pitchFamily="18" charset="0"/>
              </a:rPr>
              <a:t>saving him , if the  patients is in a danger.</a:t>
            </a:r>
          </a:p>
          <a:p>
            <a:pPr lvl="5" algn="l"/>
            <a:r>
              <a:rPr lang="en-US" sz="2000" dirty="0">
                <a:solidFill>
                  <a:schemeClr val="accent4">
                    <a:lumMod val="40000"/>
                    <a:lumOff val="60000"/>
                  </a:schemeClr>
                </a:solidFill>
                <a:latin typeface="Muli"/>
                <a:cs typeface="Times New Roman" panose="02020603050405020304" pitchFamily="18" charset="0"/>
              </a:rPr>
              <a:t>The patient controls the movement of the wheelchair via a </a:t>
            </a:r>
            <a:r>
              <a:rPr lang="en-US" sz="2000" dirty="0" smtClean="0">
                <a:solidFill>
                  <a:schemeClr val="accent4">
                    <a:lumMod val="40000"/>
                    <a:lumOff val="60000"/>
                  </a:schemeClr>
                </a:solidFill>
                <a:latin typeface="Muli"/>
                <a:cs typeface="Times New Roman" panose="02020603050405020304" pitchFamily="18" charset="0"/>
              </a:rPr>
              <a:t>joystick </a:t>
            </a:r>
          </a:p>
          <a:p>
            <a:pPr lvl="5" algn="l"/>
            <a:r>
              <a:rPr lang="en-US" sz="2000" dirty="0" smtClean="0">
                <a:solidFill>
                  <a:schemeClr val="accent4">
                    <a:lumMod val="40000"/>
                    <a:lumOff val="60000"/>
                  </a:schemeClr>
                </a:solidFill>
                <a:latin typeface="Muli"/>
                <a:cs typeface="Times New Roman" panose="02020603050405020304" pitchFamily="18" charset="0"/>
              </a:rPr>
              <a:t>or </a:t>
            </a:r>
            <a:r>
              <a:rPr lang="en-US" sz="2000" dirty="0">
                <a:solidFill>
                  <a:schemeClr val="accent4">
                    <a:lumMod val="40000"/>
                    <a:lumOff val="60000"/>
                  </a:schemeClr>
                </a:solidFill>
                <a:latin typeface="Muli"/>
                <a:cs typeface="Times New Roman" panose="02020603050405020304" pitchFamily="18" charset="0"/>
              </a:rPr>
              <a:t>an Android Application on his mobile phone or </a:t>
            </a:r>
            <a:r>
              <a:rPr lang="en-US" sz="2000" dirty="0" smtClean="0">
                <a:solidFill>
                  <a:schemeClr val="accent4">
                    <a:lumMod val="40000"/>
                    <a:lumOff val="60000"/>
                  </a:schemeClr>
                </a:solidFill>
                <a:latin typeface="Muli"/>
                <a:cs typeface="Times New Roman" panose="02020603050405020304" pitchFamily="18" charset="0"/>
              </a:rPr>
              <a:t>any </a:t>
            </a:r>
            <a:r>
              <a:rPr lang="en-US" sz="2000" dirty="0">
                <a:solidFill>
                  <a:schemeClr val="accent4">
                    <a:lumMod val="40000"/>
                    <a:lumOff val="60000"/>
                  </a:schemeClr>
                </a:solidFill>
                <a:latin typeface="Muli"/>
                <a:cs typeface="Times New Roman" panose="02020603050405020304" pitchFamily="18" charset="0"/>
              </a:rPr>
              <a:t>device that </a:t>
            </a:r>
            <a:endParaRPr lang="en-US" sz="2000" dirty="0" smtClean="0">
              <a:solidFill>
                <a:schemeClr val="accent4">
                  <a:lumMod val="40000"/>
                  <a:lumOff val="60000"/>
                </a:schemeClr>
              </a:solidFill>
              <a:latin typeface="Muli"/>
              <a:cs typeface="Times New Roman" panose="02020603050405020304" pitchFamily="18" charset="0"/>
            </a:endParaRPr>
          </a:p>
          <a:p>
            <a:pPr lvl="5" algn="l"/>
            <a:r>
              <a:rPr lang="en-US" sz="2000" dirty="0" smtClean="0">
                <a:solidFill>
                  <a:schemeClr val="accent4">
                    <a:lumMod val="40000"/>
                    <a:lumOff val="60000"/>
                  </a:schemeClr>
                </a:solidFill>
                <a:latin typeface="Muli"/>
                <a:cs typeface="Times New Roman" panose="02020603050405020304" pitchFamily="18" charset="0"/>
              </a:rPr>
              <a:t>calls </a:t>
            </a:r>
            <a:r>
              <a:rPr lang="en-US" sz="2000" dirty="0">
                <a:solidFill>
                  <a:schemeClr val="accent4">
                    <a:lumMod val="40000"/>
                    <a:lumOff val="60000"/>
                  </a:schemeClr>
                </a:solidFill>
                <a:latin typeface="Muli"/>
                <a:cs typeface="Times New Roman" panose="02020603050405020304" pitchFamily="18" charset="0"/>
              </a:rPr>
              <a:t>Android.</a:t>
            </a:r>
          </a:p>
        </p:txBody>
      </p:sp>
    </p:spTree>
    <p:extLst>
      <p:ext uri="{BB962C8B-B14F-4D97-AF65-F5344CB8AC3E}">
        <p14:creationId xmlns:p14="http://schemas.microsoft.com/office/powerpoint/2010/main" val="26305055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30</a:t>
            </a:fld>
            <a:endParaRPr lang="en"/>
          </a:p>
        </p:txBody>
      </p:sp>
      <p:sp>
        <p:nvSpPr>
          <p:cNvPr id="6" name="Text Box 8264"/>
          <p:cNvSpPr txBox="1"/>
          <p:nvPr/>
        </p:nvSpPr>
        <p:spPr>
          <a:xfrm>
            <a:off x="881711" y="557386"/>
            <a:ext cx="7095962" cy="1383381"/>
          </a:xfrm>
          <a:prstGeom prst="rect">
            <a:avLst/>
          </a:prstGeom>
          <a:noFill/>
          <a:ln>
            <a:noFill/>
          </a:ln>
          <a:effectLst/>
        </p:spPr>
        <p:txBody>
          <a:bodyPr rot="0" spcFirstLastPara="0" vert="horz" wrap="square" lIns="91440" tIns="45720" rIns="91440" bIns="45720" numCol="1" spcCol="0" rtlCol="0" fromWordArt="0" anchor="t" anchorCtr="0" forceAA="0" compatLnSpc="1">
            <a:prstTxWarp prst="textNoShape">
              <a:avLst/>
            </a:prstTxWarp>
            <a:noAutofit/>
          </a:bodyPr>
          <a:lstStyle/>
          <a:p>
            <a:pPr algn="ctr">
              <a:lnSpc>
                <a:spcPct val="107000"/>
              </a:lnSpc>
              <a:spcAft>
                <a:spcPts val="800"/>
              </a:spcAft>
            </a:pPr>
            <a:r>
              <a:rPr lang="en-US" sz="4000" dirty="0" smtClean="0">
                <a:solidFill>
                  <a:srgbClr val="19BBD5"/>
                </a:solidFill>
                <a:latin typeface="Nixie One"/>
                <a:ea typeface="Nixie One"/>
                <a:cs typeface="Nixie One"/>
                <a:sym typeface="Nixie One"/>
              </a:rPr>
              <a:t>Data Flow diagram </a:t>
            </a:r>
            <a:r>
              <a:rPr lang="en-US" sz="4000" dirty="0">
                <a:solidFill>
                  <a:srgbClr val="19BBD5"/>
                </a:solidFill>
                <a:latin typeface="Nixie One"/>
                <a:ea typeface="Nixie One"/>
                <a:cs typeface="Nixie One"/>
              </a:rPr>
              <a:t>(Login) </a:t>
            </a:r>
            <a:r>
              <a:rPr lang="en-US" sz="4000" dirty="0">
                <a:solidFill>
                  <a:srgbClr val="19BBD5"/>
                </a:solidFill>
                <a:latin typeface="Nixie One"/>
                <a:ea typeface="Nixie One"/>
                <a:cs typeface="Nixie One"/>
                <a:sym typeface="Nixie One"/>
              </a:rPr>
              <a:t> </a:t>
            </a:r>
          </a:p>
        </p:txBody>
      </p:sp>
      <p:pic>
        <p:nvPicPr>
          <p:cNvPr id="7" name="Picture 6"/>
          <p:cNvPicPr/>
          <p:nvPr/>
        </p:nvPicPr>
        <p:blipFill>
          <a:blip r:embed="rId2">
            <a:extLst>
              <a:ext uri="{28A0092B-C50C-407E-A947-70E740481C1C}">
                <a14:useLocalDpi xmlns:a14="http://schemas.microsoft.com/office/drawing/2010/main" val="0"/>
              </a:ext>
            </a:extLst>
          </a:blip>
          <a:stretch>
            <a:fillRect/>
          </a:stretch>
        </p:blipFill>
        <p:spPr bwMode="auto">
          <a:xfrm>
            <a:off x="1604864" y="1763486"/>
            <a:ext cx="5411755" cy="261364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53640926-AAD7-44D8-BBD7-CCE9431645EC}">
              <a14:shadowObscured xmlns:a14="http://schemas.microsoft.com/office/drawing/2010/main"/>
            </a:ext>
          </a:extLst>
        </p:spPr>
      </p:pic>
    </p:spTree>
    <p:extLst>
      <p:ext uri="{BB962C8B-B14F-4D97-AF65-F5344CB8AC3E}">
        <p14:creationId xmlns:p14="http://schemas.microsoft.com/office/powerpoint/2010/main" val="92625345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p16"/>
          <p:cNvSpPr txBox="1">
            <a:spLocks noGrp="1"/>
          </p:cNvSpPr>
          <p:nvPr>
            <p:ph type="title"/>
          </p:nvPr>
        </p:nvSpPr>
        <p:spPr>
          <a:xfrm>
            <a:off x="1732700" y="600664"/>
            <a:ext cx="5958960" cy="753130"/>
          </a:xfrm>
          <a:prstGeom prst="rect">
            <a:avLst/>
          </a:prstGeom>
        </p:spPr>
        <p:txBody>
          <a:bodyPr spcFirstLastPara="1" wrap="square" lIns="91425" tIns="91425" rIns="91425" bIns="91425" anchor="b" anchorCtr="0">
            <a:noAutofit/>
          </a:bodyPr>
          <a:lstStyle/>
          <a:p>
            <a:pPr lvl="0"/>
            <a:r>
              <a:rPr lang="en-US" dirty="0"/>
              <a:t>Tools and Technologies</a:t>
            </a:r>
            <a:endParaRPr dirty="0"/>
          </a:p>
        </p:txBody>
      </p:sp>
      <p:sp>
        <p:nvSpPr>
          <p:cNvPr id="373" name="Google Shape;373;p16"/>
          <p:cNvSpPr txBox="1">
            <a:spLocks noGrp="1"/>
          </p:cNvSpPr>
          <p:nvPr>
            <p:ph type="body" idx="1"/>
          </p:nvPr>
        </p:nvSpPr>
        <p:spPr>
          <a:xfrm>
            <a:off x="5017076" y="3359020"/>
            <a:ext cx="3520434" cy="1929740"/>
          </a:xfrm>
          <a:prstGeom prst="rect">
            <a:avLst/>
          </a:prstGeom>
        </p:spPr>
        <p:txBody>
          <a:bodyPr spcFirstLastPara="1" wrap="square" lIns="91425" tIns="91425" rIns="91425" bIns="91425" anchor="t" anchorCtr="0">
            <a:noAutofit/>
          </a:bodyPr>
          <a:lstStyle/>
          <a:p>
            <a:pPr lvl="0">
              <a:buFont typeface="Wingdings" panose="05000000000000000000" pitchFamily="2" charset="2"/>
              <a:buChar char="q"/>
            </a:pPr>
            <a:r>
              <a:rPr lang="en-US" sz="2000" i="1" dirty="0"/>
              <a:t>Web Service Tools:</a:t>
            </a:r>
            <a:endParaRPr lang="en-US" i="1" dirty="0"/>
          </a:p>
          <a:p>
            <a:pPr lvl="2">
              <a:buFont typeface="Wingdings" panose="05000000000000000000" pitchFamily="2" charset="2"/>
              <a:buChar char="ü"/>
            </a:pPr>
            <a:r>
              <a:rPr lang="en-US" sz="2000" dirty="0"/>
              <a:t>PHP/MySQL</a:t>
            </a:r>
            <a:endParaRPr lang="en-US" dirty="0"/>
          </a:p>
          <a:p>
            <a:pPr lvl="2">
              <a:buFont typeface="Wingdings" panose="05000000000000000000" pitchFamily="2" charset="2"/>
              <a:buChar char="ü"/>
            </a:pPr>
            <a:r>
              <a:rPr lang="en-US" sz="2000" dirty="0"/>
              <a:t>Java script</a:t>
            </a:r>
            <a:endParaRPr lang="en-US" dirty="0"/>
          </a:p>
          <a:p>
            <a:pPr lvl="2">
              <a:buFont typeface="Wingdings" panose="05000000000000000000" pitchFamily="2" charset="2"/>
              <a:buChar char="ü"/>
            </a:pPr>
            <a:r>
              <a:rPr lang="en-US" sz="2000" dirty="0"/>
              <a:t>Css</a:t>
            </a:r>
            <a:endParaRPr lang="en-US" dirty="0"/>
          </a:p>
          <a:p>
            <a:pPr lvl="2">
              <a:buFont typeface="Wingdings" panose="05000000000000000000" pitchFamily="2" charset="2"/>
              <a:buChar char="ü"/>
            </a:pPr>
            <a:r>
              <a:rPr lang="en-US" sz="2000" dirty="0"/>
              <a:t>Html</a:t>
            </a:r>
            <a:endParaRPr lang="en-US" dirty="0"/>
          </a:p>
          <a:p>
            <a:pPr lvl="0">
              <a:buFont typeface="Wingdings" panose="05000000000000000000" pitchFamily="2" charset="2"/>
              <a:buChar char="Ø"/>
            </a:pPr>
            <a:endParaRPr lang="ar-EG" sz="2000" dirty="0" smtClean="0">
              <a:solidFill>
                <a:schemeClr val="accent3">
                  <a:lumMod val="60000"/>
                  <a:lumOff val="40000"/>
                </a:schemeClr>
              </a:solidFill>
            </a:endParaRPr>
          </a:p>
          <a:p>
            <a:pPr marL="139700" lvl="0" indent="0">
              <a:buNone/>
            </a:pPr>
            <a:endParaRPr sz="2000" dirty="0">
              <a:solidFill>
                <a:schemeClr val="accent3">
                  <a:lumMod val="60000"/>
                  <a:lumOff val="40000"/>
                </a:schemeClr>
              </a:solidFill>
            </a:endParaRPr>
          </a:p>
        </p:txBody>
      </p:sp>
      <p:sp>
        <p:nvSpPr>
          <p:cNvPr id="374" name="Google Shape;374;p16"/>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31</a:t>
            </a:fld>
            <a:endParaRPr/>
          </a:p>
        </p:txBody>
      </p:sp>
      <p:sp>
        <p:nvSpPr>
          <p:cNvPr id="5" name="Google Shape;373;p16"/>
          <p:cNvSpPr txBox="1">
            <a:spLocks/>
          </p:cNvSpPr>
          <p:nvPr/>
        </p:nvSpPr>
        <p:spPr>
          <a:xfrm>
            <a:off x="0" y="2295047"/>
            <a:ext cx="4450702" cy="237892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60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1pPr>
            <a:lvl2pPr marL="914400" marR="0" lvl="1"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2pPr>
            <a:lvl3pPr marL="1371600" marR="0" lvl="2"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3pPr>
            <a:lvl4pPr marL="1828800" marR="0" lvl="3"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4pPr>
            <a:lvl5pPr marL="2286000" marR="0" lvl="4"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5pPr>
            <a:lvl6pPr marL="2743200" marR="0" lvl="5"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6pPr>
            <a:lvl7pPr marL="3200400" marR="0" lvl="6"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7pPr>
            <a:lvl8pPr marL="3657600" marR="0" lvl="7"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8pPr>
            <a:lvl9pPr marL="4114800" marR="0" lvl="8"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9pPr>
          </a:lstStyle>
          <a:p>
            <a:pPr lvl="0">
              <a:buFont typeface="Wingdings" panose="05000000000000000000" pitchFamily="2" charset="2"/>
              <a:buChar char="q"/>
            </a:pPr>
            <a:r>
              <a:rPr lang="en-US" sz="2400" i="1" dirty="0"/>
              <a:t>Hardware Tools :</a:t>
            </a:r>
          </a:p>
          <a:p>
            <a:pPr lvl="2">
              <a:buFont typeface="Wingdings" panose="05000000000000000000" pitchFamily="2" charset="2"/>
              <a:buChar char="ü"/>
            </a:pPr>
            <a:r>
              <a:rPr lang="en-US" sz="2000" dirty="0"/>
              <a:t> Arduino. Uno</a:t>
            </a:r>
          </a:p>
          <a:p>
            <a:pPr lvl="2">
              <a:buFont typeface="Wingdings" panose="05000000000000000000" pitchFamily="2" charset="2"/>
              <a:buChar char="ü"/>
            </a:pPr>
            <a:r>
              <a:rPr lang="en-US" sz="2000" dirty="0"/>
              <a:t>Hc-05 Bluetooth module</a:t>
            </a:r>
          </a:p>
          <a:p>
            <a:pPr lvl="2">
              <a:buFont typeface="Wingdings" panose="05000000000000000000" pitchFamily="2" charset="2"/>
              <a:buChar char="ü"/>
            </a:pPr>
            <a:r>
              <a:rPr lang="en-US" sz="2000" dirty="0"/>
              <a:t>Esp. 32</a:t>
            </a:r>
          </a:p>
          <a:p>
            <a:pPr lvl="2">
              <a:buFont typeface="Wingdings" panose="05000000000000000000" pitchFamily="2" charset="2"/>
              <a:buChar char="ü"/>
            </a:pPr>
            <a:r>
              <a:rPr lang="en-US" sz="2000" dirty="0"/>
              <a:t>Neo 6 m v2 GPS </a:t>
            </a:r>
          </a:p>
          <a:p>
            <a:pPr lvl="2">
              <a:buFont typeface="Wingdings" panose="05000000000000000000" pitchFamily="2" charset="2"/>
              <a:buChar char="ü"/>
            </a:pPr>
            <a:r>
              <a:rPr lang="en-US" sz="2000" dirty="0"/>
              <a:t>DS18B20 sensor</a:t>
            </a:r>
          </a:p>
          <a:p>
            <a:pPr lvl="2">
              <a:buFont typeface="Wingdings" panose="05000000000000000000" pitchFamily="2" charset="2"/>
              <a:buChar char="ü"/>
            </a:pPr>
            <a:r>
              <a:rPr lang="en-US" sz="2000" dirty="0"/>
              <a:t>Ultrasonic sensor</a:t>
            </a:r>
          </a:p>
          <a:p>
            <a:pPr marL="139700" indent="0">
              <a:buFont typeface="Muli"/>
              <a:buNone/>
            </a:pPr>
            <a:endParaRPr lang="en-US" sz="1600" dirty="0"/>
          </a:p>
        </p:txBody>
      </p:sp>
      <p:sp>
        <p:nvSpPr>
          <p:cNvPr id="6" name="Google Shape;373;p16"/>
          <p:cNvSpPr txBox="1">
            <a:spLocks/>
          </p:cNvSpPr>
          <p:nvPr/>
        </p:nvSpPr>
        <p:spPr>
          <a:xfrm>
            <a:off x="5017076" y="1857544"/>
            <a:ext cx="3275046" cy="150147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60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1pPr>
            <a:lvl2pPr marL="914400" marR="0" lvl="1"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2pPr>
            <a:lvl3pPr marL="1371600" marR="0" lvl="2"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3pPr>
            <a:lvl4pPr marL="1828800" marR="0" lvl="3"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4pPr>
            <a:lvl5pPr marL="2286000" marR="0" lvl="4"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5pPr>
            <a:lvl6pPr marL="2743200" marR="0" lvl="5"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6pPr>
            <a:lvl7pPr marL="3200400" marR="0" lvl="6"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7pPr>
            <a:lvl8pPr marL="3657600" marR="0" lvl="7"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8pPr>
            <a:lvl9pPr marL="4114800" marR="0" lvl="8"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9pPr>
          </a:lstStyle>
          <a:p>
            <a:pPr>
              <a:buFont typeface="Wingdings" panose="05000000000000000000" pitchFamily="2" charset="2"/>
              <a:buChar char="q"/>
            </a:pPr>
            <a:r>
              <a:rPr lang="en-US" sz="2400" i="1" dirty="0"/>
              <a:t>Software Tools :</a:t>
            </a:r>
          </a:p>
          <a:p>
            <a:pPr lvl="2">
              <a:buFont typeface="Wingdings" panose="05000000000000000000" pitchFamily="2" charset="2"/>
              <a:buChar char="ü"/>
            </a:pPr>
            <a:r>
              <a:rPr lang="en-US" sz="2000" dirty="0"/>
              <a:t>Android Studio </a:t>
            </a:r>
          </a:p>
          <a:p>
            <a:pPr lvl="2">
              <a:buFont typeface="Wingdings" panose="05000000000000000000" pitchFamily="2" charset="2"/>
              <a:buChar char="ü"/>
            </a:pPr>
            <a:r>
              <a:rPr lang="en-US" sz="2000" dirty="0"/>
              <a:t>Arduino ide </a:t>
            </a:r>
          </a:p>
          <a:p>
            <a:pPr lvl="2">
              <a:buFont typeface="Wingdings" panose="05000000000000000000" pitchFamily="2" charset="2"/>
              <a:buChar char="ü"/>
            </a:pPr>
            <a:r>
              <a:rPr lang="en-US" sz="2000" dirty="0"/>
              <a:t>Web host </a:t>
            </a:r>
          </a:p>
          <a:p>
            <a:pPr lvl="2"/>
            <a:endParaRPr lang="en-US" dirty="0" smtClean="0"/>
          </a:p>
          <a:p>
            <a:pPr lvl="2"/>
            <a:endParaRPr lang="en-US" sz="1050" dirty="0"/>
          </a:p>
          <a:p>
            <a:pPr>
              <a:buFont typeface="Wingdings" panose="05000000000000000000" pitchFamily="2" charset="2"/>
              <a:buChar char="q"/>
            </a:pPr>
            <a:endParaRPr lang="en-US" sz="2400" i="1" dirty="0"/>
          </a:p>
        </p:txBody>
      </p:sp>
    </p:spTree>
    <p:extLst>
      <p:ext uri="{BB962C8B-B14F-4D97-AF65-F5344CB8AC3E}">
        <p14:creationId xmlns:p14="http://schemas.microsoft.com/office/powerpoint/2010/main" val="51087441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p16"/>
          <p:cNvSpPr txBox="1">
            <a:spLocks noGrp="1"/>
          </p:cNvSpPr>
          <p:nvPr>
            <p:ph type="title"/>
          </p:nvPr>
        </p:nvSpPr>
        <p:spPr>
          <a:xfrm>
            <a:off x="1712357" y="750013"/>
            <a:ext cx="6763823" cy="688370"/>
          </a:xfrm>
          <a:prstGeom prst="rect">
            <a:avLst/>
          </a:prstGeom>
        </p:spPr>
        <p:txBody>
          <a:bodyPr spcFirstLastPara="1" wrap="square" lIns="91425" tIns="91425" rIns="91425" bIns="91425" anchor="b" anchorCtr="0">
            <a:noAutofit/>
          </a:bodyPr>
          <a:lstStyle/>
          <a:p>
            <a:r>
              <a:rPr lang="en-US" dirty="0"/>
              <a:t>Future Works</a:t>
            </a:r>
          </a:p>
        </p:txBody>
      </p:sp>
      <p:sp>
        <p:nvSpPr>
          <p:cNvPr id="374" name="Google Shape;374;p16"/>
          <p:cNvSpPr txBox="1">
            <a:spLocks noGrp="1"/>
          </p:cNvSpPr>
          <p:nvPr>
            <p:ph type="sldNum" idx="12"/>
          </p:nvPr>
        </p:nvSpPr>
        <p:spPr>
          <a:xfrm>
            <a:off x="13557" y="4785525"/>
            <a:ext cx="548700" cy="35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32</a:t>
            </a:fld>
            <a:endParaRPr/>
          </a:p>
        </p:txBody>
      </p:sp>
      <p:sp>
        <p:nvSpPr>
          <p:cNvPr id="8" name="Google Shape;373;p16"/>
          <p:cNvSpPr txBox="1">
            <a:spLocks/>
          </p:cNvSpPr>
          <p:nvPr/>
        </p:nvSpPr>
        <p:spPr>
          <a:xfrm>
            <a:off x="1141409" y="1559212"/>
            <a:ext cx="6304420" cy="350956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60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1pPr>
            <a:lvl2pPr marL="914400" marR="0" lvl="1"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2pPr>
            <a:lvl3pPr marL="1371600" marR="0" lvl="2"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3pPr>
            <a:lvl4pPr marL="1828800" marR="0" lvl="3"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4pPr>
            <a:lvl5pPr marL="2286000" marR="0" lvl="4"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5pPr>
            <a:lvl6pPr marL="2743200" marR="0" lvl="5"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6pPr>
            <a:lvl7pPr marL="3200400" marR="0" lvl="6"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7pPr>
            <a:lvl8pPr marL="3657600" marR="0" lvl="7"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8pPr>
            <a:lvl9pPr marL="4114800" marR="0" lvl="8"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9pPr>
          </a:lstStyle>
          <a:p>
            <a:pPr marL="139700" lvl="0" indent="0" fontAlgn="base">
              <a:buNone/>
            </a:pPr>
            <a:r>
              <a:rPr lang="en-US" sz="2000" dirty="0">
                <a:solidFill>
                  <a:schemeClr val="accent4">
                    <a:lumMod val="40000"/>
                    <a:lumOff val="60000"/>
                  </a:schemeClr>
                </a:solidFill>
                <a:ea typeface="Arial"/>
                <a:cs typeface="Times New Roman" panose="02020603050405020304" pitchFamily="18" charset="0"/>
                <a:sym typeface="Arial"/>
              </a:rPr>
              <a:t>We can add many extensions to our project in future</a:t>
            </a:r>
            <a:r>
              <a:rPr lang="en-US" sz="2000" dirty="0" smtClean="0">
                <a:solidFill>
                  <a:schemeClr val="accent4">
                    <a:lumMod val="40000"/>
                    <a:lumOff val="60000"/>
                  </a:schemeClr>
                </a:solidFill>
                <a:ea typeface="Arial"/>
                <a:cs typeface="Times New Roman" panose="02020603050405020304" pitchFamily="18" charset="0"/>
                <a:sym typeface="Arial"/>
              </a:rPr>
              <a:t>.</a:t>
            </a:r>
          </a:p>
          <a:p>
            <a:pPr marL="139700" lvl="0" indent="0" fontAlgn="base">
              <a:buNone/>
            </a:pPr>
            <a:endParaRPr lang="en-US" sz="2000" dirty="0">
              <a:solidFill>
                <a:schemeClr val="accent4">
                  <a:lumMod val="40000"/>
                  <a:lumOff val="60000"/>
                </a:schemeClr>
              </a:solidFill>
              <a:ea typeface="Arial"/>
              <a:cs typeface="Times New Roman" panose="02020603050405020304" pitchFamily="18" charset="0"/>
              <a:sym typeface="Arial"/>
            </a:endParaRPr>
          </a:p>
          <a:p>
            <a:pPr lvl="2" fontAlgn="base">
              <a:buFont typeface="Wingdings" panose="05000000000000000000" pitchFamily="2" charset="2"/>
              <a:buChar char="Ø"/>
            </a:pPr>
            <a:r>
              <a:rPr lang="en-US" sz="2000" dirty="0" smtClean="0">
                <a:solidFill>
                  <a:schemeClr val="accent4">
                    <a:lumMod val="40000"/>
                    <a:lumOff val="60000"/>
                  </a:schemeClr>
                </a:solidFill>
                <a:ea typeface="Arial"/>
                <a:cs typeface="Times New Roman" panose="02020603050405020304" pitchFamily="18" charset="0"/>
                <a:sym typeface="Arial"/>
              </a:rPr>
              <a:t>In </a:t>
            </a:r>
            <a:r>
              <a:rPr lang="en-US" sz="2000" dirty="0">
                <a:solidFill>
                  <a:schemeClr val="accent4">
                    <a:lumMod val="40000"/>
                    <a:lumOff val="60000"/>
                  </a:schemeClr>
                </a:solidFill>
                <a:ea typeface="Arial"/>
                <a:cs typeface="Times New Roman" panose="02020603050405020304" pitchFamily="18" charset="0"/>
                <a:sym typeface="Arial"/>
              </a:rPr>
              <a:t>the future, we could make the chair move by the </a:t>
            </a:r>
            <a:r>
              <a:rPr lang="en-US" sz="2000" dirty="0" smtClean="0">
                <a:solidFill>
                  <a:schemeClr val="accent4">
                    <a:lumMod val="40000"/>
                    <a:lumOff val="60000"/>
                  </a:schemeClr>
                </a:solidFill>
                <a:ea typeface="Arial"/>
                <a:cs typeface="Times New Roman" panose="02020603050405020304" pitchFamily="18" charset="0"/>
                <a:sym typeface="Arial"/>
              </a:rPr>
              <a:t>patient's nerve </a:t>
            </a:r>
            <a:r>
              <a:rPr lang="en-US" sz="2000" dirty="0">
                <a:solidFill>
                  <a:schemeClr val="accent4">
                    <a:lumMod val="40000"/>
                    <a:lumOff val="60000"/>
                  </a:schemeClr>
                </a:solidFill>
                <a:ea typeface="Arial"/>
                <a:cs typeface="Times New Roman" panose="02020603050405020304" pitchFamily="18" charset="0"/>
                <a:sym typeface="Arial"/>
              </a:rPr>
              <a:t>signals.</a:t>
            </a:r>
          </a:p>
          <a:p>
            <a:pPr lvl="2" fontAlgn="base">
              <a:buFont typeface="Wingdings" panose="05000000000000000000" pitchFamily="2" charset="2"/>
              <a:buChar char="Ø"/>
            </a:pPr>
            <a:r>
              <a:rPr lang="en-US" sz="2000" dirty="0" smtClean="0">
                <a:solidFill>
                  <a:schemeClr val="accent4">
                    <a:lumMod val="40000"/>
                    <a:lumOff val="60000"/>
                  </a:schemeClr>
                </a:solidFill>
                <a:ea typeface="Arial"/>
                <a:cs typeface="Times New Roman" panose="02020603050405020304" pitchFamily="18" charset="0"/>
                <a:sym typeface="Arial"/>
              </a:rPr>
              <a:t>We </a:t>
            </a:r>
            <a:r>
              <a:rPr lang="en-US" sz="2000" dirty="0">
                <a:solidFill>
                  <a:schemeClr val="accent4">
                    <a:lumMod val="40000"/>
                    <a:lumOff val="60000"/>
                  </a:schemeClr>
                </a:solidFill>
                <a:ea typeface="Arial"/>
                <a:cs typeface="Times New Roman" panose="02020603050405020304" pitchFamily="18" charset="0"/>
                <a:sym typeface="Arial"/>
              </a:rPr>
              <a:t>can add a sensor to measure the heartbeat.</a:t>
            </a:r>
          </a:p>
          <a:p>
            <a:pPr lvl="2" fontAlgn="base">
              <a:buFont typeface="Wingdings" panose="05000000000000000000" pitchFamily="2" charset="2"/>
              <a:buChar char="Ø"/>
            </a:pPr>
            <a:r>
              <a:rPr lang="en-US" sz="2000" dirty="0" smtClean="0">
                <a:solidFill>
                  <a:schemeClr val="accent4">
                    <a:lumMod val="40000"/>
                    <a:lumOff val="60000"/>
                  </a:schemeClr>
                </a:solidFill>
                <a:ea typeface="Arial"/>
                <a:cs typeface="Times New Roman" panose="02020603050405020304" pitchFamily="18" charset="0"/>
                <a:sym typeface="Arial"/>
              </a:rPr>
              <a:t>We </a:t>
            </a:r>
            <a:r>
              <a:rPr lang="en-US" sz="2000" dirty="0">
                <a:solidFill>
                  <a:schemeClr val="accent4">
                    <a:lumMod val="40000"/>
                    <a:lumOff val="60000"/>
                  </a:schemeClr>
                </a:solidFill>
                <a:ea typeface="Arial"/>
                <a:cs typeface="Times New Roman" panose="02020603050405020304" pitchFamily="18" charset="0"/>
                <a:sym typeface="Arial"/>
              </a:rPr>
              <a:t>can add a sensor to measure the patient's blood pressure.</a:t>
            </a:r>
          </a:p>
          <a:p>
            <a:pPr lvl="2" fontAlgn="base">
              <a:buFont typeface="Wingdings" panose="05000000000000000000" pitchFamily="2" charset="2"/>
              <a:buChar char="Ø"/>
            </a:pPr>
            <a:r>
              <a:rPr lang="en-US" sz="2000" dirty="0">
                <a:solidFill>
                  <a:schemeClr val="accent4">
                    <a:lumMod val="40000"/>
                    <a:lumOff val="60000"/>
                  </a:schemeClr>
                </a:solidFill>
                <a:ea typeface="Arial"/>
                <a:cs typeface="Times New Roman" panose="02020603050405020304" pitchFamily="18" charset="0"/>
                <a:sym typeface="Arial"/>
              </a:rPr>
              <a:t>Adding new features to the project.</a:t>
            </a:r>
          </a:p>
          <a:p>
            <a:pPr marL="139700" lvl="0" indent="0" fontAlgn="base">
              <a:buNone/>
            </a:pPr>
            <a:r>
              <a:rPr lang="en-US" sz="2000" dirty="0">
                <a:solidFill>
                  <a:schemeClr val="accent3">
                    <a:lumMod val="60000"/>
                    <a:lumOff val="40000"/>
                  </a:schemeClr>
                </a:solidFill>
              </a:rPr>
              <a:t> </a:t>
            </a:r>
          </a:p>
        </p:txBody>
      </p:sp>
    </p:spTree>
    <p:extLst>
      <p:ext uri="{BB962C8B-B14F-4D97-AF65-F5344CB8AC3E}">
        <p14:creationId xmlns:p14="http://schemas.microsoft.com/office/powerpoint/2010/main" val="3944489410"/>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wipe(down)">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8">
                                            <p:txEl>
                                              <p:pRg st="2" end="2"/>
                                            </p:txEl>
                                          </p:spTgt>
                                        </p:tgtEl>
                                        <p:attrNameLst>
                                          <p:attrName>style.visibility</p:attrName>
                                        </p:attrNameLst>
                                      </p:cBhvr>
                                      <p:to>
                                        <p:strVal val="visible"/>
                                      </p:to>
                                    </p:set>
                                    <p:animEffect transition="in" filter="wipe(down)">
                                      <p:cBhvr>
                                        <p:cTn id="12" dur="500"/>
                                        <p:tgtEl>
                                          <p:spTgt spid="8">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8">
                                            <p:txEl>
                                              <p:pRg st="3" end="3"/>
                                            </p:txEl>
                                          </p:spTgt>
                                        </p:tgtEl>
                                        <p:attrNameLst>
                                          <p:attrName>style.visibility</p:attrName>
                                        </p:attrNameLst>
                                      </p:cBhvr>
                                      <p:to>
                                        <p:strVal val="visible"/>
                                      </p:to>
                                    </p:set>
                                    <p:animEffect transition="in" filter="wipe(down)">
                                      <p:cBhvr>
                                        <p:cTn id="17" dur="500"/>
                                        <p:tgtEl>
                                          <p:spTgt spid="8">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8">
                                            <p:txEl>
                                              <p:pRg st="4" end="4"/>
                                            </p:txEl>
                                          </p:spTgt>
                                        </p:tgtEl>
                                        <p:attrNameLst>
                                          <p:attrName>style.visibility</p:attrName>
                                        </p:attrNameLst>
                                      </p:cBhvr>
                                      <p:to>
                                        <p:strVal val="visible"/>
                                      </p:to>
                                    </p:set>
                                    <p:animEffect transition="in" filter="wipe(down)">
                                      <p:cBhvr>
                                        <p:cTn id="22" dur="500"/>
                                        <p:tgtEl>
                                          <p:spTgt spid="8">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8">
                                            <p:txEl>
                                              <p:pRg st="5" end="5"/>
                                            </p:txEl>
                                          </p:spTgt>
                                        </p:tgtEl>
                                        <p:attrNameLst>
                                          <p:attrName>style.visibility</p:attrName>
                                        </p:attrNameLst>
                                      </p:cBhvr>
                                      <p:to>
                                        <p:strVal val="visible"/>
                                      </p:to>
                                    </p:set>
                                    <p:animEffect transition="in" filter="wipe(down)">
                                      <p:cBhvr>
                                        <p:cTn id="27" dur="500"/>
                                        <p:tgtEl>
                                          <p:spTgt spid="8">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8">
                                            <p:txEl>
                                              <p:pRg st="6" end="6"/>
                                            </p:txEl>
                                          </p:spTgt>
                                        </p:tgtEl>
                                        <p:attrNameLst>
                                          <p:attrName>style.visibility</p:attrName>
                                        </p:attrNameLst>
                                      </p:cBhvr>
                                      <p:to>
                                        <p:strVal val="visible"/>
                                      </p:to>
                                    </p:set>
                                    <p:animEffect transition="in" filter="wipe(down)">
                                      <p:cBhvr>
                                        <p:cTn id="32" dur="500"/>
                                        <p:tgtEl>
                                          <p:spTgt spid="8">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71"/>
        <p:cNvGrpSpPr/>
        <p:nvPr/>
      </p:nvGrpSpPr>
      <p:grpSpPr>
        <a:xfrm>
          <a:off x="0" y="0"/>
          <a:ext cx="0" cy="0"/>
          <a:chOff x="0" y="0"/>
          <a:chExt cx="0" cy="0"/>
        </a:xfrm>
      </p:grpSpPr>
      <p:sp>
        <p:nvSpPr>
          <p:cNvPr id="572" name="Google Shape;572;p35"/>
          <p:cNvSpPr/>
          <p:nvPr/>
        </p:nvSpPr>
        <p:spPr>
          <a:xfrm rot="-5400000">
            <a:off x="1053600" y="533300"/>
            <a:ext cx="1855800" cy="2142900"/>
          </a:xfrm>
          <a:custGeom>
            <a:avLst/>
            <a:gdLst/>
            <a:ahLst/>
            <a:cxnLst/>
            <a:rect l="l" t="t" r="r" b="b"/>
            <a:pathLst>
              <a:path w="120000" h="120000" extrusionOk="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l="100000" b="100000"/>
            </a:path>
            <a:tileRect t="-100000" r="-10000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573" name="Google Shape;573;p35"/>
          <p:cNvSpPr txBox="1">
            <a:spLocks noGrp="1"/>
          </p:cNvSpPr>
          <p:nvPr>
            <p:ph type="ctrTitle" idx="4294967295"/>
          </p:nvPr>
        </p:nvSpPr>
        <p:spPr>
          <a:xfrm>
            <a:off x="3152775" y="1354750"/>
            <a:ext cx="4562100"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8000"/>
              <a:t>Thanks!</a:t>
            </a:r>
            <a:endParaRPr sz="8000"/>
          </a:p>
        </p:txBody>
      </p:sp>
      <p:sp>
        <p:nvSpPr>
          <p:cNvPr id="574" name="Google Shape;574;p35"/>
          <p:cNvSpPr txBox="1">
            <a:spLocks noGrp="1"/>
          </p:cNvSpPr>
          <p:nvPr>
            <p:ph type="body" idx="4294967295"/>
          </p:nvPr>
        </p:nvSpPr>
        <p:spPr>
          <a:xfrm>
            <a:off x="3286468" y="2400250"/>
            <a:ext cx="4562100" cy="24615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3600" b="1" dirty="0"/>
              <a:t>Any questions</a:t>
            </a:r>
            <a:r>
              <a:rPr lang="en" sz="3600" b="1" dirty="0" smtClean="0"/>
              <a:t>?</a:t>
            </a:r>
          </a:p>
        </p:txBody>
      </p:sp>
      <p:sp>
        <p:nvSpPr>
          <p:cNvPr id="575" name="Google Shape;575;p35"/>
          <p:cNvSpPr/>
          <p:nvPr/>
        </p:nvSpPr>
        <p:spPr>
          <a:xfrm>
            <a:off x="1591719" y="1212580"/>
            <a:ext cx="779561" cy="779561"/>
          </a:xfrm>
          <a:custGeom>
            <a:avLst/>
            <a:gdLst/>
            <a:ahLst/>
            <a:cxnLst/>
            <a:rect l="l" t="t" r="r" b="b"/>
            <a:pathLst>
              <a:path w="15290" h="15290" extrusionOk="0">
                <a:moveTo>
                  <a:pt x="4519" y="6815"/>
                </a:moveTo>
                <a:lnTo>
                  <a:pt x="4690" y="6839"/>
                </a:lnTo>
                <a:lnTo>
                  <a:pt x="4861" y="6888"/>
                </a:lnTo>
                <a:lnTo>
                  <a:pt x="5007" y="6986"/>
                </a:lnTo>
                <a:lnTo>
                  <a:pt x="5154" y="7084"/>
                </a:lnTo>
                <a:lnTo>
                  <a:pt x="5251" y="7230"/>
                </a:lnTo>
                <a:lnTo>
                  <a:pt x="5325" y="7401"/>
                </a:lnTo>
                <a:lnTo>
                  <a:pt x="5374" y="7572"/>
                </a:lnTo>
                <a:lnTo>
                  <a:pt x="5398" y="7767"/>
                </a:lnTo>
                <a:lnTo>
                  <a:pt x="5374" y="7963"/>
                </a:lnTo>
                <a:lnTo>
                  <a:pt x="5325" y="8134"/>
                </a:lnTo>
                <a:lnTo>
                  <a:pt x="5251" y="8305"/>
                </a:lnTo>
                <a:lnTo>
                  <a:pt x="5154" y="8451"/>
                </a:lnTo>
                <a:lnTo>
                  <a:pt x="5007" y="8549"/>
                </a:lnTo>
                <a:lnTo>
                  <a:pt x="4861" y="8647"/>
                </a:lnTo>
                <a:lnTo>
                  <a:pt x="4690" y="8696"/>
                </a:lnTo>
                <a:lnTo>
                  <a:pt x="4519" y="8720"/>
                </a:lnTo>
                <a:lnTo>
                  <a:pt x="4348" y="8696"/>
                </a:lnTo>
                <a:lnTo>
                  <a:pt x="4177" y="8647"/>
                </a:lnTo>
                <a:lnTo>
                  <a:pt x="4030" y="8549"/>
                </a:lnTo>
                <a:lnTo>
                  <a:pt x="3884" y="8451"/>
                </a:lnTo>
                <a:lnTo>
                  <a:pt x="3786" y="8305"/>
                </a:lnTo>
                <a:lnTo>
                  <a:pt x="3713" y="8134"/>
                </a:lnTo>
                <a:lnTo>
                  <a:pt x="3664" y="7963"/>
                </a:lnTo>
                <a:lnTo>
                  <a:pt x="3640" y="7767"/>
                </a:lnTo>
                <a:lnTo>
                  <a:pt x="3664" y="7572"/>
                </a:lnTo>
                <a:lnTo>
                  <a:pt x="3713" y="7401"/>
                </a:lnTo>
                <a:lnTo>
                  <a:pt x="3786" y="7230"/>
                </a:lnTo>
                <a:lnTo>
                  <a:pt x="3884" y="7084"/>
                </a:lnTo>
                <a:lnTo>
                  <a:pt x="4030" y="6986"/>
                </a:lnTo>
                <a:lnTo>
                  <a:pt x="4177" y="6888"/>
                </a:lnTo>
                <a:lnTo>
                  <a:pt x="4348" y="6839"/>
                </a:lnTo>
                <a:lnTo>
                  <a:pt x="4519" y="6815"/>
                </a:lnTo>
                <a:close/>
                <a:moveTo>
                  <a:pt x="10771" y="6815"/>
                </a:moveTo>
                <a:lnTo>
                  <a:pt x="10942" y="6839"/>
                </a:lnTo>
                <a:lnTo>
                  <a:pt x="11113" y="6888"/>
                </a:lnTo>
                <a:lnTo>
                  <a:pt x="11260" y="6986"/>
                </a:lnTo>
                <a:lnTo>
                  <a:pt x="11406" y="7084"/>
                </a:lnTo>
                <a:lnTo>
                  <a:pt x="11504" y="7230"/>
                </a:lnTo>
                <a:lnTo>
                  <a:pt x="11577" y="7401"/>
                </a:lnTo>
                <a:lnTo>
                  <a:pt x="11626" y="7572"/>
                </a:lnTo>
                <a:lnTo>
                  <a:pt x="11650" y="7767"/>
                </a:lnTo>
                <a:lnTo>
                  <a:pt x="11626" y="7963"/>
                </a:lnTo>
                <a:lnTo>
                  <a:pt x="11577" y="8134"/>
                </a:lnTo>
                <a:lnTo>
                  <a:pt x="11504" y="8305"/>
                </a:lnTo>
                <a:lnTo>
                  <a:pt x="11406" y="8451"/>
                </a:lnTo>
                <a:lnTo>
                  <a:pt x="11260" y="8549"/>
                </a:lnTo>
                <a:lnTo>
                  <a:pt x="11113" y="8647"/>
                </a:lnTo>
                <a:lnTo>
                  <a:pt x="10942" y="8696"/>
                </a:lnTo>
                <a:lnTo>
                  <a:pt x="10771" y="8720"/>
                </a:lnTo>
                <a:lnTo>
                  <a:pt x="10600" y="8696"/>
                </a:lnTo>
                <a:lnTo>
                  <a:pt x="10429" y="8647"/>
                </a:lnTo>
                <a:lnTo>
                  <a:pt x="10283" y="8549"/>
                </a:lnTo>
                <a:lnTo>
                  <a:pt x="10136" y="8451"/>
                </a:lnTo>
                <a:lnTo>
                  <a:pt x="10038" y="8305"/>
                </a:lnTo>
                <a:lnTo>
                  <a:pt x="9965" y="8134"/>
                </a:lnTo>
                <a:lnTo>
                  <a:pt x="9916" y="7963"/>
                </a:lnTo>
                <a:lnTo>
                  <a:pt x="9892" y="7767"/>
                </a:lnTo>
                <a:lnTo>
                  <a:pt x="9916" y="7572"/>
                </a:lnTo>
                <a:lnTo>
                  <a:pt x="9965" y="7401"/>
                </a:lnTo>
                <a:lnTo>
                  <a:pt x="10038" y="7230"/>
                </a:lnTo>
                <a:lnTo>
                  <a:pt x="10136" y="7084"/>
                </a:lnTo>
                <a:lnTo>
                  <a:pt x="10283" y="6986"/>
                </a:lnTo>
                <a:lnTo>
                  <a:pt x="10429" y="6888"/>
                </a:lnTo>
                <a:lnTo>
                  <a:pt x="10600" y="6839"/>
                </a:lnTo>
                <a:lnTo>
                  <a:pt x="10771" y="6815"/>
                </a:lnTo>
                <a:close/>
                <a:moveTo>
                  <a:pt x="11308" y="10210"/>
                </a:moveTo>
                <a:lnTo>
                  <a:pt x="11406" y="10234"/>
                </a:lnTo>
                <a:lnTo>
                  <a:pt x="11479" y="10259"/>
                </a:lnTo>
                <a:lnTo>
                  <a:pt x="11577" y="10307"/>
                </a:lnTo>
                <a:lnTo>
                  <a:pt x="11650" y="10356"/>
                </a:lnTo>
                <a:lnTo>
                  <a:pt x="11699" y="10430"/>
                </a:lnTo>
                <a:lnTo>
                  <a:pt x="11748" y="10527"/>
                </a:lnTo>
                <a:lnTo>
                  <a:pt x="11772" y="10625"/>
                </a:lnTo>
                <a:lnTo>
                  <a:pt x="11797" y="10698"/>
                </a:lnTo>
                <a:lnTo>
                  <a:pt x="11772" y="10796"/>
                </a:lnTo>
                <a:lnTo>
                  <a:pt x="11748" y="10894"/>
                </a:lnTo>
                <a:lnTo>
                  <a:pt x="11699" y="10967"/>
                </a:lnTo>
                <a:lnTo>
                  <a:pt x="11650" y="11065"/>
                </a:lnTo>
                <a:lnTo>
                  <a:pt x="11235" y="11431"/>
                </a:lnTo>
                <a:lnTo>
                  <a:pt x="10795" y="11773"/>
                </a:lnTo>
                <a:lnTo>
                  <a:pt x="10307" y="12041"/>
                </a:lnTo>
                <a:lnTo>
                  <a:pt x="9819" y="12286"/>
                </a:lnTo>
                <a:lnTo>
                  <a:pt x="9281" y="12457"/>
                </a:lnTo>
                <a:lnTo>
                  <a:pt x="8768" y="12603"/>
                </a:lnTo>
                <a:lnTo>
                  <a:pt x="8207" y="12676"/>
                </a:lnTo>
                <a:lnTo>
                  <a:pt x="7645" y="12701"/>
                </a:lnTo>
                <a:lnTo>
                  <a:pt x="7083" y="12676"/>
                </a:lnTo>
                <a:lnTo>
                  <a:pt x="6521" y="12603"/>
                </a:lnTo>
                <a:lnTo>
                  <a:pt x="6009" y="12457"/>
                </a:lnTo>
                <a:lnTo>
                  <a:pt x="5471" y="12286"/>
                </a:lnTo>
                <a:lnTo>
                  <a:pt x="4983" y="12041"/>
                </a:lnTo>
                <a:lnTo>
                  <a:pt x="4494" y="11773"/>
                </a:lnTo>
                <a:lnTo>
                  <a:pt x="4055" y="11431"/>
                </a:lnTo>
                <a:lnTo>
                  <a:pt x="3640" y="11065"/>
                </a:lnTo>
                <a:lnTo>
                  <a:pt x="3591" y="10967"/>
                </a:lnTo>
                <a:lnTo>
                  <a:pt x="3542" y="10894"/>
                </a:lnTo>
                <a:lnTo>
                  <a:pt x="3517" y="10796"/>
                </a:lnTo>
                <a:lnTo>
                  <a:pt x="3493" y="10698"/>
                </a:lnTo>
                <a:lnTo>
                  <a:pt x="3517" y="10625"/>
                </a:lnTo>
                <a:lnTo>
                  <a:pt x="3542" y="10527"/>
                </a:lnTo>
                <a:lnTo>
                  <a:pt x="3591" y="10430"/>
                </a:lnTo>
                <a:lnTo>
                  <a:pt x="3640" y="10356"/>
                </a:lnTo>
                <a:lnTo>
                  <a:pt x="3713" y="10307"/>
                </a:lnTo>
                <a:lnTo>
                  <a:pt x="3811" y="10259"/>
                </a:lnTo>
                <a:lnTo>
                  <a:pt x="3884" y="10234"/>
                </a:lnTo>
                <a:lnTo>
                  <a:pt x="3981" y="10210"/>
                </a:lnTo>
                <a:lnTo>
                  <a:pt x="4079" y="10234"/>
                </a:lnTo>
                <a:lnTo>
                  <a:pt x="4177" y="10259"/>
                </a:lnTo>
                <a:lnTo>
                  <a:pt x="4250" y="10307"/>
                </a:lnTo>
                <a:lnTo>
                  <a:pt x="4323" y="10356"/>
                </a:lnTo>
                <a:lnTo>
                  <a:pt x="4690" y="10674"/>
                </a:lnTo>
                <a:lnTo>
                  <a:pt x="5056" y="10942"/>
                </a:lnTo>
                <a:lnTo>
                  <a:pt x="5447" y="11187"/>
                </a:lnTo>
                <a:lnTo>
                  <a:pt x="5862" y="11382"/>
                </a:lnTo>
                <a:lnTo>
                  <a:pt x="6277" y="11529"/>
                </a:lnTo>
                <a:lnTo>
                  <a:pt x="6717" y="11651"/>
                </a:lnTo>
                <a:lnTo>
                  <a:pt x="7181" y="11700"/>
                </a:lnTo>
                <a:lnTo>
                  <a:pt x="7645" y="11724"/>
                </a:lnTo>
                <a:lnTo>
                  <a:pt x="8109" y="11700"/>
                </a:lnTo>
                <a:lnTo>
                  <a:pt x="8573" y="11651"/>
                </a:lnTo>
                <a:lnTo>
                  <a:pt x="9013" y="11529"/>
                </a:lnTo>
                <a:lnTo>
                  <a:pt x="9428" y="11382"/>
                </a:lnTo>
                <a:lnTo>
                  <a:pt x="9843" y="11187"/>
                </a:lnTo>
                <a:lnTo>
                  <a:pt x="10234" y="10942"/>
                </a:lnTo>
                <a:lnTo>
                  <a:pt x="10600" y="10674"/>
                </a:lnTo>
                <a:lnTo>
                  <a:pt x="10966" y="10356"/>
                </a:lnTo>
                <a:lnTo>
                  <a:pt x="11040" y="10307"/>
                </a:lnTo>
                <a:lnTo>
                  <a:pt x="11113" y="10259"/>
                </a:lnTo>
                <a:lnTo>
                  <a:pt x="11211" y="10234"/>
                </a:lnTo>
                <a:lnTo>
                  <a:pt x="11308" y="10210"/>
                </a:lnTo>
                <a:close/>
                <a:moveTo>
                  <a:pt x="7254" y="1"/>
                </a:moveTo>
                <a:lnTo>
                  <a:pt x="6863" y="50"/>
                </a:lnTo>
                <a:lnTo>
                  <a:pt x="6473" y="99"/>
                </a:lnTo>
                <a:lnTo>
                  <a:pt x="6106" y="147"/>
                </a:lnTo>
                <a:lnTo>
                  <a:pt x="5740" y="245"/>
                </a:lnTo>
                <a:lnTo>
                  <a:pt x="5374" y="343"/>
                </a:lnTo>
                <a:lnTo>
                  <a:pt x="5007" y="465"/>
                </a:lnTo>
                <a:lnTo>
                  <a:pt x="4665" y="611"/>
                </a:lnTo>
                <a:lnTo>
                  <a:pt x="4323" y="758"/>
                </a:lnTo>
                <a:lnTo>
                  <a:pt x="4006" y="929"/>
                </a:lnTo>
                <a:lnTo>
                  <a:pt x="3688" y="1100"/>
                </a:lnTo>
                <a:lnTo>
                  <a:pt x="3371" y="1295"/>
                </a:lnTo>
                <a:lnTo>
                  <a:pt x="3078" y="1515"/>
                </a:lnTo>
                <a:lnTo>
                  <a:pt x="2785" y="1735"/>
                </a:lnTo>
                <a:lnTo>
                  <a:pt x="2516" y="1979"/>
                </a:lnTo>
                <a:lnTo>
                  <a:pt x="2247" y="2248"/>
                </a:lnTo>
                <a:lnTo>
                  <a:pt x="1979" y="2516"/>
                </a:lnTo>
                <a:lnTo>
                  <a:pt x="1735" y="2785"/>
                </a:lnTo>
                <a:lnTo>
                  <a:pt x="1515" y="3078"/>
                </a:lnTo>
                <a:lnTo>
                  <a:pt x="1295" y="3371"/>
                </a:lnTo>
                <a:lnTo>
                  <a:pt x="1100" y="3689"/>
                </a:lnTo>
                <a:lnTo>
                  <a:pt x="929" y="4006"/>
                </a:lnTo>
                <a:lnTo>
                  <a:pt x="758" y="4324"/>
                </a:lnTo>
                <a:lnTo>
                  <a:pt x="611" y="4666"/>
                </a:lnTo>
                <a:lnTo>
                  <a:pt x="465" y="5008"/>
                </a:lnTo>
                <a:lnTo>
                  <a:pt x="342" y="5374"/>
                </a:lnTo>
                <a:lnTo>
                  <a:pt x="245" y="5740"/>
                </a:lnTo>
                <a:lnTo>
                  <a:pt x="147" y="6107"/>
                </a:lnTo>
                <a:lnTo>
                  <a:pt x="98" y="6473"/>
                </a:lnTo>
                <a:lnTo>
                  <a:pt x="49" y="6864"/>
                </a:lnTo>
                <a:lnTo>
                  <a:pt x="1" y="7255"/>
                </a:lnTo>
                <a:lnTo>
                  <a:pt x="1" y="7645"/>
                </a:lnTo>
                <a:lnTo>
                  <a:pt x="1" y="8036"/>
                </a:lnTo>
                <a:lnTo>
                  <a:pt x="49" y="8427"/>
                </a:lnTo>
                <a:lnTo>
                  <a:pt x="98" y="8818"/>
                </a:lnTo>
                <a:lnTo>
                  <a:pt x="147" y="9184"/>
                </a:lnTo>
                <a:lnTo>
                  <a:pt x="245" y="9550"/>
                </a:lnTo>
                <a:lnTo>
                  <a:pt x="342" y="9917"/>
                </a:lnTo>
                <a:lnTo>
                  <a:pt x="465" y="10283"/>
                </a:lnTo>
                <a:lnTo>
                  <a:pt x="611" y="10625"/>
                </a:lnTo>
                <a:lnTo>
                  <a:pt x="758" y="10967"/>
                </a:lnTo>
                <a:lnTo>
                  <a:pt x="929" y="11284"/>
                </a:lnTo>
                <a:lnTo>
                  <a:pt x="1100" y="11602"/>
                </a:lnTo>
                <a:lnTo>
                  <a:pt x="1295" y="11919"/>
                </a:lnTo>
                <a:lnTo>
                  <a:pt x="1515" y="12212"/>
                </a:lnTo>
                <a:lnTo>
                  <a:pt x="1735" y="12506"/>
                </a:lnTo>
                <a:lnTo>
                  <a:pt x="1979" y="12774"/>
                </a:lnTo>
                <a:lnTo>
                  <a:pt x="2247" y="13043"/>
                </a:lnTo>
                <a:lnTo>
                  <a:pt x="2516" y="13311"/>
                </a:lnTo>
                <a:lnTo>
                  <a:pt x="2785" y="13556"/>
                </a:lnTo>
                <a:lnTo>
                  <a:pt x="3078" y="13776"/>
                </a:lnTo>
                <a:lnTo>
                  <a:pt x="3371" y="13995"/>
                </a:lnTo>
                <a:lnTo>
                  <a:pt x="3688" y="14191"/>
                </a:lnTo>
                <a:lnTo>
                  <a:pt x="4006" y="14362"/>
                </a:lnTo>
                <a:lnTo>
                  <a:pt x="4323" y="14533"/>
                </a:lnTo>
                <a:lnTo>
                  <a:pt x="4665" y="14679"/>
                </a:lnTo>
                <a:lnTo>
                  <a:pt x="5007" y="14826"/>
                </a:lnTo>
                <a:lnTo>
                  <a:pt x="5374" y="14948"/>
                </a:lnTo>
                <a:lnTo>
                  <a:pt x="5740" y="15046"/>
                </a:lnTo>
                <a:lnTo>
                  <a:pt x="6106" y="15143"/>
                </a:lnTo>
                <a:lnTo>
                  <a:pt x="6473" y="15192"/>
                </a:lnTo>
                <a:lnTo>
                  <a:pt x="6863" y="15241"/>
                </a:lnTo>
                <a:lnTo>
                  <a:pt x="7254" y="15290"/>
                </a:lnTo>
                <a:lnTo>
                  <a:pt x="8036" y="15290"/>
                </a:lnTo>
                <a:lnTo>
                  <a:pt x="8426" y="15241"/>
                </a:lnTo>
                <a:lnTo>
                  <a:pt x="8817" y="15192"/>
                </a:lnTo>
                <a:lnTo>
                  <a:pt x="9184" y="15143"/>
                </a:lnTo>
                <a:lnTo>
                  <a:pt x="9550" y="15046"/>
                </a:lnTo>
                <a:lnTo>
                  <a:pt x="9916" y="14948"/>
                </a:lnTo>
                <a:lnTo>
                  <a:pt x="10283" y="14826"/>
                </a:lnTo>
                <a:lnTo>
                  <a:pt x="10625" y="14679"/>
                </a:lnTo>
                <a:lnTo>
                  <a:pt x="10966" y="14533"/>
                </a:lnTo>
                <a:lnTo>
                  <a:pt x="11284" y="14362"/>
                </a:lnTo>
                <a:lnTo>
                  <a:pt x="11601" y="14191"/>
                </a:lnTo>
                <a:lnTo>
                  <a:pt x="11919" y="13995"/>
                </a:lnTo>
                <a:lnTo>
                  <a:pt x="12212" y="13776"/>
                </a:lnTo>
                <a:lnTo>
                  <a:pt x="12505" y="13556"/>
                </a:lnTo>
                <a:lnTo>
                  <a:pt x="12774" y="13311"/>
                </a:lnTo>
                <a:lnTo>
                  <a:pt x="13042" y="13043"/>
                </a:lnTo>
                <a:lnTo>
                  <a:pt x="13311" y="12774"/>
                </a:lnTo>
                <a:lnTo>
                  <a:pt x="13555" y="12506"/>
                </a:lnTo>
                <a:lnTo>
                  <a:pt x="13775" y="12212"/>
                </a:lnTo>
                <a:lnTo>
                  <a:pt x="13995" y="11919"/>
                </a:lnTo>
                <a:lnTo>
                  <a:pt x="14190" y="11602"/>
                </a:lnTo>
                <a:lnTo>
                  <a:pt x="14361" y="11284"/>
                </a:lnTo>
                <a:lnTo>
                  <a:pt x="14532" y="10967"/>
                </a:lnTo>
                <a:lnTo>
                  <a:pt x="14679" y="10625"/>
                </a:lnTo>
                <a:lnTo>
                  <a:pt x="14825" y="10283"/>
                </a:lnTo>
                <a:lnTo>
                  <a:pt x="14947" y="9917"/>
                </a:lnTo>
                <a:lnTo>
                  <a:pt x="15045" y="9550"/>
                </a:lnTo>
                <a:lnTo>
                  <a:pt x="15143" y="9184"/>
                </a:lnTo>
                <a:lnTo>
                  <a:pt x="15192" y="8818"/>
                </a:lnTo>
                <a:lnTo>
                  <a:pt x="15240" y="8427"/>
                </a:lnTo>
                <a:lnTo>
                  <a:pt x="15289" y="8036"/>
                </a:lnTo>
                <a:lnTo>
                  <a:pt x="15289" y="7645"/>
                </a:lnTo>
                <a:lnTo>
                  <a:pt x="15289" y="7255"/>
                </a:lnTo>
                <a:lnTo>
                  <a:pt x="15240" y="6864"/>
                </a:lnTo>
                <a:lnTo>
                  <a:pt x="15192" y="6473"/>
                </a:lnTo>
                <a:lnTo>
                  <a:pt x="15143" y="6107"/>
                </a:lnTo>
                <a:lnTo>
                  <a:pt x="15045" y="5740"/>
                </a:lnTo>
                <a:lnTo>
                  <a:pt x="14947" y="5374"/>
                </a:lnTo>
                <a:lnTo>
                  <a:pt x="14825" y="5008"/>
                </a:lnTo>
                <a:lnTo>
                  <a:pt x="14679" y="4666"/>
                </a:lnTo>
                <a:lnTo>
                  <a:pt x="14532" y="4324"/>
                </a:lnTo>
                <a:lnTo>
                  <a:pt x="14361" y="4006"/>
                </a:lnTo>
                <a:lnTo>
                  <a:pt x="14190" y="3689"/>
                </a:lnTo>
                <a:lnTo>
                  <a:pt x="13995" y="3371"/>
                </a:lnTo>
                <a:lnTo>
                  <a:pt x="13775" y="3078"/>
                </a:lnTo>
                <a:lnTo>
                  <a:pt x="13555" y="2785"/>
                </a:lnTo>
                <a:lnTo>
                  <a:pt x="13311" y="2516"/>
                </a:lnTo>
                <a:lnTo>
                  <a:pt x="13042" y="2248"/>
                </a:lnTo>
                <a:lnTo>
                  <a:pt x="12774" y="1979"/>
                </a:lnTo>
                <a:lnTo>
                  <a:pt x="12505" y="1735"/>
                </a:lnTo>
                <a:lnTo>
                  <a:pt x="12212" y="1515"/>
                </a:lnTo>
                <a:lnTo>
                  <a:pt x="11919" y="1295"/>
                </a:lnTo>
                <a:lnTo>
                  <a:pt x="11601" y="1100"/>
                </a:lnTo>
                <a:lnTo>
                  <a:pt x="11284" y="929"/>
                </a:lnTo>
                <a:lnTo>
                  <a:pt x="10966" y="758"/>
                </a:lnTo>
                <a:lnTo>
                  <a:pt x="10625" y="611"/>
                </a:lnTo>
                <a:lnTo>
                  <a:pt x="10283" y="465"/>
                </a:lnTo>
                <a:lnTo>
                  <a:pt x="9916" y="343"/>
                </a:lnTo>
                <a:lnTo>
                  <a:pt x="9550" y="245"/>
                </a:lnTo>
                <a:lnTo>
                  <a:pt x="9184" y="147"/>
                </a:lnTo>
                <a:lnTo>
                  <a:pt x="8817" y="99"/>
                </a:lnTo>
                <a:lnTo>
                  <a:pt x="8426" y="50"/>
                </a:lnTo>
                <a:lnTo>
                  <a:pt x="803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5"/>
          <p:cNvSpPr txBox="1">
            <a:spLocks noGrp="1"/>
          </p:cNvSpPr>
          <p:nvPr>
            <p:ph type="sldNum" idx="12"/>
          </p:nvPr>
        </p:nvSpPr>
        <p:spPr>
          <a:xfrm>
            <a:off x="13557" y="4785525"/>
            <a:ext cx="548700" cy="35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33</a:t>
            </a:fld>
            <a:endParaRPr/>
          </a:p>
        </p:txBody>
      </p:sp>
    </p:spTree>
  </p:cSld>
  <p:clrMapOvr>
    <a:masterClrMapping/>
  </p:clrMapOvr>
  <p:transition spd="slow">
    <p:wip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4</a:t>
            </a:fld>
            <a:endParaRPr lang="en"/>
          </a:p>
        </p:txBody>
      </p:sp>
      <p:sp>
        <p:nvSpPr>
          <p:cNvPr id="3" name="Google Shape;342;p12"/>
          <p:cNvSpPr txBox="1">
            <a:spLocks/>
          </p:cNvSpPr>
          <p:nvPr/>
        </p:nvSpPr>
        <p:spPr>
          <a:xfrm>
            <a:off x="1407215" y="438538"/>
            <a:ext cx="5792100" cy="973184"/>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lvl="1"/>
            <a:r>
              <a:rPr lang="en-US" sz="4000" dirty="0" smtClean="0">
                <a:solidFill>
                  <a:srgbClr val="19BBD5"/>
                </a:solidFill>
                <a:latin typeface="Nixie One"/>
                <a:ea typeface="Nixie One"/>
                <a:cs typeface="Nixie One"/>
              </a:rPr>
              <a:t>Motivation</a:t>
            </a:r>
            <a:endParaRPr lang="en-US" sz="4000" dirty="0">
              <a:solidFill>
                <a:srgbClr val="19BBD5"/>
              </a:solidFill>
              <a:latin typeface="Nixie One"/>
              <a:ea typeface="Nixie One"/>
              <a:cs typeface="Nixie One"/>
            </a:endParaRPr>
          </a:p>
          <a:p>
            <a:r>
              <a:rPr lang="en-US" dirty="0" smtClean="0"/>
              <a:t> </a:t>
            </a:r>
            <a:endParaRPr lang="en-US" dirty="0"/>
          </a:p>
        </p:txBody>
      </p:sp>
      <p:sp>
        <p:nvSpPr>
          <p:cNvPr id="4" name="Google Shape;345;p12"/>
          <p:cNvSpPr txBox="1"/>
          <p:nvPr/>
        </p:nvSpPr>
        <p:spPr>
          <a:xfrm>
            <a:off x="253005" y="1492427"/>
            <a:ext cx="8419818" cy="4252663"/>
          </a:xfrm>
          <a:prstGeom prst="rect">
            <a:avLst/>
          </a:prstGeom>
          <a:noFill/>
          <a:ln>
            <a:noFill/>
          </a:ln>
        </p:spPr>
        <p:txBody>
          <a:bodyPr spcFirstLastPara="1" wrap="square" lIns="91425" tIns="91425" rIns="91425" bIns="91425" anchor="t" anchorCtr="0">
            <a:noAutofit/>
          </a:bodyPr>
          <a:lstStyle/>
          <a:p>
            <a:r>
              <a:rPr lang="en-US" sz="2000" dirty="0">
                <a:solidFill>
                  <a:schemeClr val="accent4">
                    <a:lumMod val="40000"/>
                    <a:lumOff val="60000"/>
                  </a:schemeClr>
                </a:solidFill>
                <a:latin typeface="Muli"/>
                <a:cs typeface="Times New Roman" panose="02020603050405020304" pitchFamily="18" charset="0"/>
              </a:rPr>
              <a:t> </a:t>
            </a:r>
            <a:r>
              <a:rPr lang="en-US" sz="2000" dirty="0" smtClean="0">
                <a:solidFill>
                  <a:schemeClr val="accent4">
                    <a:lumMod val="40000"/>
                    <a:lumOff val="60000"/>
                  </a:schemeClr>
                </a:solidFill>
                <a:latin typeface="Muli"/>
                <a:cs typeface="Times New Roman" panose="02020603050405020304" pitchFamily="18" charset="0"/>
              </a:rPr>
              <a:t>          The </a:t>
            </a:r>
            <a:r>
              <a:rPr lang="en-US" sz="2000" dirty="0">
                <a:solidFill>
                  <a:schemeClr val="accent4">
                    <a:lumMod val="40000"/>
                    <a:lumOff val="60000"/>
                  </a:schemeClr>
                </a:solidFill>
                <a:latin typeface="Muli"/>
                <a:cs typeface="Times New Roman" panose="02020603050405020304" pitchFamily="18" charset="0"/>
              </a:rPr>
              <a:t>motivation that drove us to do this project is to help people with special needs as well as the elderly who have become unable to move. So we made this chair in order to make them able to move more easily. It also provides them with some services as it keeps the patient in constant contact with the hospital so that help is sent to him whenever he needs it.</a:t>
            </a:r>
          </a:p>
          <a:p>
            <a:r>
              <a:rPr lang="en-US" sz="2000" dirty="0">
                <a:solidFill>
                  <a:schemeClr val="accent4">
                    <a:lumMod val="40000"/>
                    <a:lumOff val="60000"/>
                  </a:schemeClr>
                </a:solidFill>
                <a:latin typeface="Muli"/>
                <a:cs typeface="Times New Roman" panose="02020603050405020304" pitchFamily="18" charset="0"/>
              </a:rPr>
              <a:t>The chair is attached to many sensors that transmit information about the patient to the hospital. It also contains GPS to make the hospital aware of the patient’s whereabouts, in order to send him help where he was.	</a:t>
            </a:r>
          </a:p>
        </p:txBody>
      </p:sp>
    </p:spTree>
    <p:extLst>
      <p:ext uri="{BB962C8B-B14F-4D97-AF65-F5344CB8AC3E}">
        <p14:creationId xmlns:p14="http://schemas.microsoft.com/office/powerpoint/2010/main" val="1534448297"/>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4" name="Google Shape;374;p16"/>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5</a:t>
            </a:fld>
            <a:endParaRPr/>
          </a:p>
        </p:txBody>
      </p:sp>
      <p:sp>
        <p:nvSpPr>
          <p:cNvPr id="372" name="Google Shape;372;p16"/>
          <p:cNvSpPr txBox="1">
            <a:spLocks noGrp="1"/>
          </p:cNvSpPr>
          <p:nvPr>
            <p:ph type="title" idx="4294967295"/>
          </p:nvPr>
        </p:nvSpPr>
        <p:spPr>
          <a:xfrm>
            <a:off x="1539551" y="567386"/>
            <a:ext cx="4945063" cy="646112"/>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smtClean="0"/>
              <a:t>Project content</a:t>
            </a:r>
            <a:endParaRPr dirty="0"/>
          </a:p>
        </p:txBody>
      </p:sp>
      <p:sp>
        <p:nvSpPr>
          <p:cNvPr id="373" name="Google Shape;373;p16"/>
          <p:cNvSpPr txBox="1">
            <a:spLocks noGrp="1"/>
          </p:cNvSpPr>
          <p:nvPr>
            <p:ph type="body" idx="4294967295"/>
          </p:nvPr>
        </p:nvSpPr>
        <p:spPr>
          <a:xfrm>
            <a:off x="2136710" y="2225897"/>
            <a:ext cx="4257675" cy="1546225"/>
          </a:xfrm>
          <a:prstGeom prst="rect">
            <a:avLst/>
          </a:prstGeom>
        </p:spPr>
        <p:txBody>
          <a:bodyPr spcFirstLastPara="1" wrap="square" lIns="91425" tIns="91425" rIns="91425" bIns="91425" anchor="t" anchorCtr="0">
            <a:noAutofit/>
          </a:bodyPr>
          <a:lstStyle/>
          <a:p>
            <a:pPr lvl="0">
              <a:buFont typeface="Wingdings" panose="05000000000000000000" pitchFamily="2" charset="2"/>
              <a:buChar char="Ø"/>
            </a:pPr>
            <a:r>
              <a:rPr lang="en-US" sz="2000" dirty="0">
                <a:solidFill>
                  <a:schemeClr val="accent4">
                    <a:lumMod val="40000"/>
                    <a:lumOff val="60000"/>
                  </a:schemeClr>
                </a:solidFill>
                <a:ea typeface="Arial"/>
                <a:cs typeface="Times New Roman" panose="02020603050405020304" pitchFamily="18" charset="0"/>
              </a:rPr>
              <a:t>Hardware (Arduino)</a:t>
            </a:r>
          </a:p>
          <a:p>
            <a:pPr lvl="0">
              <a:buFont typeface="Wingdings" panose="05000000000000000000" pitchFamily="2" charset="2"/>
              <a:buChar char="Ø"/>
            </a:pPr>
            <a:r>
              <a:rPr lang="en-US" sz="2000" dirty="0">
                <a:solidFill>
                  <a:schemeClr val="accent4">
                    <a:lumMod val="40000"/>
                    <a:lumOff val="60000"/>
                  </a:schemeClr>
                </a:solidFill>
                <a:ea typeface="Arial"/>
                <a:cs typeface="Times New Roman" panose="02020603050405020304" pitchFamily="18" charset="0"/>
              </a:rPr>
              <a:t>Android Application</a:t>
            </a:r>
          </a:p>
          <a:p>
            <a:pPr lvl="0">
              <a:buFont typeface="Wingdings" panose="05000000000000000000" pitchFamily="2" charset="2"/>
              <a:buChar char="Ø"/>
            </a:pPr>
            <a:r>
              <a:rPr lang="en-US" sz="2000" dirty="0">
                <a:solidFill>
                  <a:schemeClr val="accent4">
                    <a:lumMod val="40000"/>
                    <a:lumOff val="60000"/>
                  </a:schemeClr>
                </a:solidFill>
                <a:ea typeface="Arial"/>
                <a:cs typeface="Times New Roman" panose="02020603050405020304" pitchFamily="18" charset="0"/>
              </a:rPr>
              <a:t>Web Service</a:t>
            </a:r>
            <a:endParaRPr lang="ar-EG" sz="2000" dirty="0">
              <a:solidFill>
                <a:schemeClr val="accent4">
                  <a:lumMod val="40000"/>
                  <a:lumOff val="60000"/>
                </a:schemeClr>
              </a:solidFill>
              <a:ea typeface="Arial"/>
              <a:cs typeface="Times New Roman" panose="02020603050405020304" pitchFamily="18" charset="0"/>
            </a:endParaRPr>
          </a:p>
          <a:p>
            <a:pPr marL="139700" lvl="0" indent="0">
              <a:buNone/>
            </a:pPr>
            <a:endParaRPr sz="2000" dirty="0">
              <a:solidFill>
                <a:schemeClr val="accent3">
                  <a:lumMod val="60000"/>
                  <a:lumOff val="40000"/>
                </a:schemeClr>
              </a:solidFill>
            </a:endParaRPr>
          </a:p>
        </p:txBody>
      </p:sp>
      <p:sp>
        <p:nvSpPr>
          <p:cNvPr id="5" name="Google Shape;373;p16"/>
          <p:cNvSpPr txBox="1">
            <a:spLocks/>
          </p:cNvSpPr>
          <p:nvPr/>
        </p:nvSpPr>
        <p:spPr>
          <a:xfrm>
            <a:off x="1045952" y="1291968"/>
            <a:ext cx="5438662" cy="85545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60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1pPr>
            <a:lvl2pPr marL="914400" marR="0" lvl="1"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2pPr>
            <a:lvl3pPr marL="1371600" marR="0" lvl="2"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3pPr>
            <a:lvl4pPr marL="1828800" marR="0" lvl="3"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4pPr>
            <a:lvl5pPr marL="2286000" marR="0" lvl="4"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5pPr>
            <a:lvl6pPr marL="2743200" marR="0" lvl="5"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6pPr>
            <a:lvl7pPr marL="3200400" marR="0" lvl="6"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7pPr>
            <a:lvl8pPr marL="3657600" marR="0" lvl="7"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8pPr>
            <a:lvl9pPr marL="4114800" marR="0" lvl="8"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9pPr>
          </a:lstStyle>
          <a:p>
            <a:pPr marL="139700" indent="0">
              <a:buNone/>
            </a:pPr>
            <a:r>
              <a:rPr lang="en-US" sz="2000" dirty="0">
                <a:solidFill>
                  <a:schemeClr val="accent4">
                    <a:lumMod val="40000"/>
                    <a:lumOff val="60000"/>
                  </a:schemeClr>
                </a:solidFill>
                <a:ea typeface="Arial"/>
                <a:cs typeface="Times New Roman" panose="02020603050405020304" pitchFamily="18" charset="0"/>
                <a:sym typeface="Arial"/>
              </a:rPr>
              <a:t>The Project is divided into three branches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73">
                                            <p:txEl>
                                              <p:pRg st="0" end="0"/>
                                            </p:txEl>
                                          </p:spTgt>
                                        </p:tgtEl>
                                        <p:attrNameLst>
                                          <p:attrName>style.visibility</p:attrName>
                                        </p:attrNameLst>
                                      </p:cBhvr>
                                      <p:to>
                                        <p:strVal val="visible"/>
                                      </p:to>
                                    </p:set>
                                    <p:anim calcmode="lin" valueType="num">
                                      <p:cBhvr>
                                        <p:cTn id="7" dur="500" fill="hold"/>
                                        <p:tgtEl>
                                          <p:spTgt spid="373">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373">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373">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373">
                                            <p:txEl>
                                              <p:pRg st="1" end="1"/>
                                            </p:txEl>
                                          </p:spTgt>
                                        </p:tgtEl>
                                        <p:attrNameLst>
                                          <p:attrName>style.visibility</p:attrName>
                                        </p:attrNameLst>
                                      </p:cBhvr>
                                      <p:to>
                                        <p:strVal val="visible"/>
                                      </p:to>
                                    </p:set>
                                    <p:anim calcmode="lin" valueType="num">
                                      <p:cBhvr>
                                        <p:cTn id="14" dur="500" fill="hold"/>
                                        <p:tgtEl>
                                          <p:spTgt spid="373">
                                            <p:txEl>
                                              <p:pRg st="1" end="1"/>
                                            </p:txEl>
                                          </p:spTgt>
                                        </p:tgtEl>
                                        <p:attrNameLst>
                                          <p:attrName>ppt_w</p:attrName>
                                        </p:attrNameLst>
                                      </p:cBhvr>
                                      <p:tavLst>
                                        <p:tav tm="0">
                                          <p:val>
                                            <p:fltVal val="0"/>
                                          </p:val>
                                        </p:tav>
                                        <p:tav tm="100000">
                                          <p:val>
                                            <p:strVal val="#ppt_w"/>
                                          </p:val>
                                        </p:tav>
                                      </p:tavLst>
                                    </p:anim>
                                    <p:anim calcmode="lin" valueType="num">
                                      <p:cBhvr>
                                        <p:cTn id="15" dur="500" fill="hold"/>
                                        <p:tgtEl>
                                          <p:spTgt spid="373">
                                            <p:txEl>
                                              <p:pRg st="1" end="1"/>
                                            </p:txEl>
                                          </p:spTgt>
                                        </p:tgtEl>
                                        <p:attrNameLst>
                                          <p:attrName>ppt_h</p:attrName>
                                        </p:attrNameLst>
                                      </p:cBhvr>
                                      <p:tavLst>
                                        <p:tav tm="0">
                                          <p:val>
                                            <p:fltVal val="0"/>
                                          </p:val>
                                        </p:tav>
                                        <p:tav tm="100000">
                                          <p:val>
                                            <p:strVal val="#ppt_h"/>
                                          </p:val>
                                        </p:tav>
                                      </p:tavLst>
                                    </p:anim>
                                    <p:animEffect transition="in" filter="fade">
                                      <p:cBhvr>
                                        <p:cTn id="16" dur="500"/>
                                        <p:tgtEl>
                                          <p:spTgt spid="373">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373">
                                            <p:txEl>
                                              <p:pRg st="2" end="2"/>
                                            </p:txEl>
                                          </p:spTgt>
                                        </p:tgtEl>
                                        <p:attrNameLst>
                                          <p:attrName>style.visibility</p:attrName>
                                        </p:attrNameLst>
                                      </p:cBhvr>
                                      <p:to>
                                        <p:strVal val="visible"/>
                                      </p:to>
                                    </p:set>
                                    <p:anim calcmode="lin" valueType="num">
                                      <p:cBhvr>
                                        <p:cTn id="21" dur="500" fill="hold"/>
                                        <p:tgtEl>
                                          <p:spTgt spid="373">
                                            <p:txEl>
                                              <p:pRg st="2" end="2"/>
                                            </p:txEl>
                                          </p:spTgt>
                                        </p:tgtEl>
                                        <p:attrNameLst>
                                          <p:attrName>ppt_w</p:attrName>
                                        </p:attrNameLst>
                                      </p:cBhvr>
                                      <p:tavLst>
                                        <p:tav tm="0">
                                          <p:val>
                                            <p:fltVal val="0"/>
                                          </p:val>
                                        </p:tav>
                                        <p:tav tm="100000">
                                          <p:val>
                                            <p:strVal val="#ppt_w"/>
                                          </p:val>
                                        </p:tav>
                                      </p:tavLst>
                                    </p:anim>
                                    <p:anim calcmode="lin" valueType="num">
                                      <p:cBhvr>
                                        <p:cTn id="22" dur="500" fill="hold"/>
                                        <p:tgtEl>
                                          <p:spTgt spid="373">
                                            <p:txEl>
                                              <p:pRg st="2" end="2"/>
                                            </p:txEl>
                                          </p:spTgt>
                                        </p:tgtEl>
                                        <p:attrNameLst>
                                          <p:attrName>ppt_h</p:attrName>
                                        </p:attrNameLst>
                                      </p:cBhvr>
                                      <p:tavLst>
                                        <p:tav tm="0">
                                          <p:val>
                                            <p:fltVal val="0"/>
                                          </p:val>
                                        </p:tav>
                                        <p:tav tm="100000">
                                          <p:val>
                                            <p:strVal val="#ppt_h"/>
                                          </p:val>
                                        </p:tav>
                                      </p:tavLst>
                                    </p:anim>
                                    <p:animEffect transition="in" filter="fade">
                                      <p:cBhvr>
                                        <p:cTn id="23" dur="500"/>
                                        <p:tgtEl>
                                          <p:spTgt spid="37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14"/>
          <p:cNvSpPr txBox="1">
            <a:spLocks noGrp="1"/>
          </p:cNvSpPr>
          <p:nvPr>
            <p:ph type="ctrTitle"/>
          </p:nvPr>
        </p:nvSpPr>
        <p:spPr>
          <a:xfrm>
            <a:off x="2640459" y="2164701"/>
            <a:ext cx="5638800" cy="813041"/>
          </a:xfrm>
          <a:prstGeom prst="rect">
            <a:avLst/>
          </a:prstGeom>
        </p:spPr>
        <p:txBody>
          <a:bodyPr spcFirstLastPara="1" wrap="square" lIns="91425" tIns="91425" rIns="91425" bIns="91425" anchor="b" anchorCtr="0">
            <a:noAutofit/>
          </a:bodyPr>
          <a:lstStyle/>
          <a:p>
            <a:pPr lvl="0"/>
            <a:r>
              <a:rPr lang="en-US" dirty="0" smtClean="0"/>
              <a:t>Android Application</a:t>
            </a:r>
            <a:endParaRPr lang="en-US" dirty="0"/>
          </a:p>
        </p:txBody>
      </p:sp>
      <p:sp>
        <p:nvSpPr>
          <p:cNvPr id="360" name="Google Shape;360;p14"/>
          <p:cNvSpPr txBox="1">
            <a:spLocks noGrp="1"/>
          </p:cNvSpPr>
          <p:nvPr>
            <p:ph type="subTitle" idx="1"/>
          </p:nvPr>
        </p:nvSpPr>
        <p:spPr>
          <a:xfrm>
            <a:off x="3472664" y="3131856"/>
            <a:ext cx="4966635" cy="784800"/>
          </a:xfrm>
          <a:prstGeom prst="rect">
            <a:avLst/>
          </a:prstGeom>
        </p:spPr>
        <p:txBody>
          <a:bodyPr spcFirstLastPara="1" wrap="square" lIns="91425" tIns="91425" rIns="91425" bIns="91425" anchor="t" anchorCtr="0">
            <a:noAutofit/>
          </a:bodyPr>
          <a:lstStyle/>
          <a:p>
            <a:pPr marL="0" lvl="0" indent="0"/>
            <a:r>
              <a:rPr lang="en-US" sz="2400" dirty="0" smtClean="0">
                <a:solidFill>
                  <a:schemeClr val="accent4">
                    <a:lumMod val="40000"/>
                    <a:lumOff val="60000"/>
                  </a:schemeClr>
                </a:solidFill>
                <a:ea typeface="Arial"/>
                <a:cs typeface="Times New Roman" panose="02020603050405020304" pitchFamily="18" charset="0"/>
                <a:sym typeface="Arial"/>
              </a:rPr>
              <a:t>Controlling</a:t>
            </a:r>
            <a:endParaRPr sz="2400" dirty="0">
              <a:solidFill>
                <a:schemeClr val="accent4">
                  <a:lumMod val="40000"/>
                  <a:lumOff val="60000"/>
                </a:schemeClr>
              </a:solidFill>
              <a:ea typeface="Arial"/>
              <a:cs typeface="Times New Roman" panose="02020603050405020304" pitchFamily="18" charset="0"/>
              <a:sym typeface="Arial"/>
            </a:endParaRPr>
          </a:p>
        </p:txBody>
      </p:sp>
      <p:sp>
        <p:nvSpPr>
          <p:cNvPr id="361" name="Google Shape;361;p14"/>
          <p:cNvSpPr txBox="1"/>
          <p:nvPr/>
        </p:nvSpPr>
        <p:spPr>
          <a:xfrm>
            <a:off x="409575" y="1676400"/>
            <a:ext cx="2067000" cy="177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5400" b="1" dirty="0">
                <a:solidFill>
                  <a:srgbClr val="FFFFFF"/>
                </a:solidFill>
              </a:rPr>
              <a:t>2</a:t>
            </a:r>
            <a:endParaRPr sz="5400" b="1" dirty="0">
              <a:solidFill>
                <a:srgbClr val="FFFFFF"/>
              </a:solidFill>
            </a:endParaRPr>
          </a:p>
        </p:txBody>
      </p:sp>
    </p:spTree>
    <p:extLst>
      <p:ext uri="{BB962C8B-B14F-4D97-AF65-F5344CB8AC3E}">
        <p14:creationId xmlns:p14="http://schemas.microsoft.com/office/powerpoint/2010/main" val="4140714067"/>
      </p:ext>
    </p:extLst>
  </p:cSld>
  <p:clrMapOvr>
    <a:masterClrMapping/>
  </p:clrMapOvr>
  <p:transition spd="med">
    <p:pull/>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7</a:t>
            </a:fld>
            <a:endParaRPr lang="en"/>
          </a:p>
        </p:txBody>
      </p:sp>
      <p:pic>
        <p:nvPicPr>
          <p:cNvPr id="3" name="Picture 2"/>
          <p:cNvPicPr/>
          <p:nvPr/>
        </p:nvPicPr>
        <p:blipFill>
          <a:blip r:embed="rId2">
            <a:extLst>
              <a:ext uri="{28A0092B-C50C-407E-A947-70E740481C1C}">
                <a14:useLocalDpi xmlns:a14="http://schemas.microsoft.com/office/drawing/2010/main" val="0"/>
              </a:ext>
            </a:extLst>
          </a:blip>
          <a:stretch>
            <a:fillRect/>
          </a:stretch>
        </p:blipFill>
        <p:spPr>
          <a:xfrm>
            <a:off x="7268547" y="890442"/>
            <a:ext cx="1783715" cy="317119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4" name="Text Box 2"/>
          <p:cNvSpPr txBox="1"/>
          <p:nvPr/>
        </p:nvSpPr>
        <p:spPr>
          <a:xfrm>
            <a:off x="5357495" y="5208905"/>
            <a:ext cx="2002155" cy="4444365"/>
          </a:xfrm>
          <a:prstGeom prst="rect">
            <a:avLst/>
          </a:prstGeom>
          <a:noFill/>
          <a:ln>
            <a:noFill/>
          </a:ln>
          <a:effectLst/>
        </p:spPr>
        <p:txBody>
          <a:bodyPr rot="0" spcFirstLastPara="0" vert="horz" wrap="none" lIns="91440" tIns="45720" rIns="91440" bIns="45720" numCol="1" spcCol="0" rtlCol="0" fromWordArt="0" anchor="t" anchorCtr="0" forceAA="0" compatLnSpc="1">
            <a:prstTxWarp prst="textNoShape">
              <a:avLst/>
            </a:prstTxWarp>
            <a:spAutoFit/>
          </a:bodyPr>
          <a:lstStyle/>
          <a:p>
            <a:pPr marL="0" marR="0" algn="ctr">
              <a:lnSpc>
                <a:spcPct val="107000"/>
              </a:lnSpc>
              <a:spcBef>
                <a:spcPts val="0"/>
              </a:spcBef>
              <a:spcAft>
                <a:spcPts val="800"/>
              </a:spcAft>
            </a:pPr>
            <a:r>
              <a:rPr lang="en-US" sz="400">
                <a:ln>
                  <a:noFill/>
                </a:ln>
                <a:solidFill>
                  <a:srgbClr val="000000"/>
                </a:solidFill>
                <a:effectLst>
                  <a:outerShdw blurRad="38100" dist="19050" dir="2700000" algn="tl">
                    <a:schemeClr val="dk1">
                      <a:alpha val="40000"/>
                    </a:schemeClr>
                  </a:outerShdw>
                </a:effectLst>
                <a:latin typeface="Montserrat"/>
                <a:ea typeface="Calibri" panose="020F0502020204030204" pitchFamily="34" charset="0"/>
                <a:cs typeface="Calibri" panose="020F0502020204030204" pitchFamily="34" charset="0"/>
              </a:rPr>
              <a:t>.</a:t>
            </a:r>
            <a:endParaRPr lang="en-US" sz="1200">
              <a:effectLst/>
              <a:latin typeface="Montserrat"/>
              <a:ea typeface="Calibri" panose="020F0502020204030204" pitchFamily="34" charset="0"/>
              <a:cs typeface="Calibri" panose="020F0502020204030204" pitchFamily="34" charset="0"/>
            </a:endParaRPr>
          </a:p>
        </p:txBody>
      </p:sp>
      <p:sp>
        <p:nvSpPr>
          <p:cNvPr id="5" name="Rectangle 3"/>
          <p:cNvSpPr>
            <a:spLocks noChangeArrowheads="1"/>
          </p:cNvSpPr>
          <p:nvPr/>
        </p:nvSpPr>
        <p:spPr bwMode="auto">
          <a:xfrm>
            <a:off x="152175" y="1788930"/>
            <a:ext cx="6894836" cy="2554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sz="2000" dirty="0">
                <a:solidFill>
                  <a:schemeClr val="accent4">
                    <a:lumMod val="40000"/>
                    <a:lumOff val="60000"/>
                  </a:schemeClr>
                </a:solidFill>
                <a:latin typeface="Muli"/>
                <a:cs typeface="Times New Roman" panose="02020603050405020304" pitchFamily="18" charset="0"/>
                <a:sym typeface="Muli"/>
              </a:rPr>
              <a:t>The purpose of the application is to control the </a:t>
            </a:r>
            <a:r>
              <a:rPr lang="en-US" sz="2000" dirty="0" smtClean="0">
                <a:solidFill>
                  <a:schemeClr val="accent4">
                    <a:lumMod val="40000"/>
                    <a:lumOff val="60000"/>
                  </a:schemeClr>
                </a:solidFill>
                <a:latin typeface="Muli"/>
                <a:cs typeface="Times New Roman" panose="02020603050405020304" pitchFamily="18" charset="0"/>
                <a:sym typeface="Muli"/>
              </a:rPr>
              <a:t>chair</a:t>
            </a:r>
          </a:p>
          <a:p>
            <a:pPr marL="0" marR="0" lvl="0" indent="0" algn="l" defTabSz="914400" rtl="0" eaLnBrk="0" fontAlgn="base" latinLnBrk="0" hangingPunct="0">
              <a:lnSpc>
                <a:spcPct val="100000"/>
              </a:lnSpc>
              <a:spcBef>
                <a:spcPct val="0"/>
              </a:spcBef>
              <a:spcAft>
                <a:spcPct val="0"/>
              </a:spcAft>
              <a:buClrTx/>
              <a:buSzTx/>
              <a:buFontTx/>
              <a:buNone/>
              <a:tabLst/>
            </a:pPr>
            <a:r>
              <a:rPr lang="en-US" sz="2000" dirty="0" smtClean="0">
                <a:solidFill>
                  <a:schemeClr val="accent4">
                    <a:lumMod val="40000"/>
                    <a:lumOff val="60000"/>
                  </a:schemeClr>
                </a:solidFill>
                <a:latin typeface="Muli"/>
                <a:cs typeface="Times New Roman" panose="02020603050405020304" pitchFamily="18" charset="0"/>
                <a:sym typeface="Muli"/>
              </a:rPr>
              <a:t>by </a:t>
            </a:r>
            <a:r>
              <a:rPr lang="en-US" sz="2000" dirty="0">
                <a:solidFill>
                  <a:schemeClr val="accent4">
                    <a:lumMod val="40000"/>
                    <a:lumOff val="60000"/>
                  </a:schemeClr>
                </a:solidFill>
                <a:latin typeface="Muli"/>
                <a:cs typeface="Times New Roman" panose="02020603050405020304" pitchFamily="18" charset="0"/>
                <a:sym typeface="Muli"/>
              </a:rPr>
              <a:t>connecting </a:t>
            </a:r>
            <a:r>
              <a:rPr lang="en-US" sz="2000" dirty="0" smtClean="0">
                <a:solidFill>
                  <a:schemeClr val="accent4">
                    <a:lumMod val="40000"/>
                    <a:lumOff val="60000"/>
                  </a:schemeClr>
                </a:solidFill>
                <a:latin typeface="Muli"/>
                <a:cs typeface="Times New Roman" panose="02020603050405020304" pitchFamily="18" charset="0"/>
                <a:sym typeface="Muli"/>
              </a:rPr>
              <a:t>to </a:t>
            </a:r>
            <a:r>
              <a:rPr lang="en-US" sz="2000" dirty="0">
                <a:solidFill>
                  <a:schemeClr val="accent4">
                    <a:lumMod val="40000"/>
                    <a:lumOff val="60000"/>
                  </a:schemeClr>
                </a:solidFill>
                <a:latin typeface="Muli"/>
                <a:cs typeface="Times New Roman" panose="02020603050405020304" pitchFamily="18" charset="0"/>
                <a:sym typeface="Muli"/>
              </a:rPr>
              <a:t>Bluetooth via the Bluetooth module HC 05</a:t>
            </a:r>
          </a:p>
          <a:p>
            <a:pPr marL="0" marR="0" lvl="0" indent="0" algn="l" defTabSz="914400" rtl="0" eaLnBrk="0" fontAlgn="base" latinLnBrk="0" hangingPunct="0">
              <a:lnSpc>
                <a:spcPct val="100000"/>
              </a:lnSpc>
              <a:spcBef>
                <a:spcPct val="0"/>
              </a:spcBef>
              <a:spcAft>
                <a:spcPct val="0"/>
              </a:spcAft>
              <a:buClrTx/>
              <a:buSzTx/>
              <a:buFontTx/>
              <a:buNone/>
              <a:tabLst/>
            </a:pPr>
            <a:r>
              <a:rPr lang="en-US" sz="2000" dirty="0" smtClean="0">
                <a:solidFill>
                  <a:schemeClr val="accent4">
                    <a:lumMod val="40000"/>
                    <a:lumOff val="60000"/>
                  </a:schemeClr>
                </a:solidFill>
                <a:latin typeface="Muli"/>
                <a:cs typeface="Times New Roman" panose="02020603050405020304" pitchFamily="18" charset="0"/>
                <a:sym typeface="Muli"/>
              </a:rPr>
              <a:t>Installed </a:t>
            </a:r>
            <a:r>
              <a:rPr lang="en-US" sz="2000" dirty="0">
                <a:solidFill>
                  <a:schemeClr val="accent4">
                    <a:lumMod val="40000"/>
                    <a:lumOff val="60000"/>
                  </a:schemeClr>
                </a:solidFill>
                <a:latin typeface="Muli"/>
                <a:cs typeface="Times New Roman" panose="02020603050405020304" pitchFamily="18" charset="0"/>
                <a:sym typeface="Muli"/>
              </a:rPr>
              <a:t>in the Arduino device that controls the chair by </a:t>
            </a:r>
            <a:endParaRPr lang="en-US" sz="2000" dirty="0" smtClean="0">
              <a:solidFill>
                <a:schemeClr val="accent4">
                  <a:lumMod val="40000"/>
                  <a:lumOff val="60000"/>
                </a:schemeClr>
              </a:solidFill>
              <a:latin typeface="Muli"/>
              <a:cs typeface="Times New Roman" panose="02020603050405020304" pitchFamily="18" charset="0"/>
              <a:sym typeface="Muli"/>
            </a:endParaRPr>
          </a:p>
          <a:p>
            <a:pPr marL="0" marR="0" lvl="0" indent="0" algn="l" defTabSz="914400" rtl="0" eaLnBrk="0" fontAlgn="base" latinLnBrk="0" hangingPunct="0">
              <a:lnSpc>
                <a:spcPct val="100000"/>
              </a:lnSpc>
              <a:spcBef>
                <a:spcPct val="0"/>
              </a:spcBef>
              <a:spcAft>
                <a:spcPct val="0"/>
              </a:spcAft>
              <a:buClrTx/>
              <a:buSzTx/>
              <a:buFontTx/>
              <a:buNone/>
              <a:tabLst/>
            </a:pPr>
            <a:r>
              <a:rPr lang="en-US" sz="2000" dirty="0" smtClean="0">
                <a:solidFill>
                  <a:schemeClr val="accent4">
                    <a:lumMod val="40000"/>
                    <a:lumOff val="60000"/>
                  </a:schemeClr>
                </a:solidFill>
                <a:latin typeface="Muli"/>
                <a:cs typeface="Times New Roman" panose="02020603050405020304" pitchFamily="18" charset="0"/>
                <a:sym typeface="Muli"/>
              </a:rPr>
              <a:t>application</a:t>
            </a:r>
          </a:p>
          <a:p>
            <a:pPr marL="0" marR="0" lvl="0" indent="0" algn="l" defTabSz="914400" rtl="0" eaLnBrk="0" fontAlgn="base" latinLnBrk="0" hangingPunct="0">
              <a:lnSpc>
                <a:spcPct val="100000"/>
              </a:lnSpc>
              <a:spcBef>
                <a:spcPct val="0"/>
              </a:spcBef>
              <a:spcAft>
                <a:spcPct val="0"/>
              </a:spcAft>
              <a:buClrTx/>
              <a:buSzTx/>
              <a:buFontTx/>
              <a:buNone/>
              <a:tabLst/>
            </a:pPr>
            <a:r>
              <a:rPr lang="en-US" sz="2000" dirty="0" smtClean="0">
                <a:solidFill>
                  <a:schemeClr val="accent4">
                    <a:lumMod val="40000"/>
                    <a:lumOff val="60000"/>
                  </a:schemeClr>
                </a:solidFill>
                <a:latin typeface="Muli"/>
                <a:cs typeface="Times New Roman" panose="02020603050405020304" pitchFamily="18" charset="0"/>
                <a:sym typeface="Muli"/>
              </a:rPr>
              <a:t>The </a:t>
            </a:r>
            <a:r>
              <a:rPr lang="en-US" sz="2000" dirty="0">
                <a:solidFill>
                  <a:schemeClr val="accent4">
                    <a:lumMod val="40000"/>
                    <a:lumOff val="60000"/>
                  </a:schemeClr>
                </a:solidFill>
                <a:latin typeface="Muli"/>
                <a:cs typeface="Times New Roman" panose="02020603050405020304" pitchFamily="18" charset="0"/>
                <a:sym typeface="Muli"/>
              </a:rPr>
              <a:t>main features of the application evolve around </a:t>
            </a:r>
            <a:endParaRPr lang="en-US" sz="2000" dirty="0" smtClean="0">
              <a:solidFill>
                <a:schemeClr val="accent4">
                  <a:lumMod val="40000"/>
                  <a:lumOff val="60000"/>
                </a:schemeClr>
              </a:solidFill>
              <a:latin typeface="Muli"/>
              <a:cs typeface="Times New Roman" panose="02020603050405020304" pitchFamily="18" charset="0"/>
              <a:sym typeface="Muli"/>
            </a:endParaRPr>
          </a:p>
          <a:p>
            <a:pPr marL="0" marR="0" lvl="0" indent="0" algn="l" defTabSz="914400" rtl="0" eaLnBrk="0" fontAlgn="base" latinLnBrk="0" hangingPunct="0">
              <a:lnSpc>
                <a:spcPct val="100000"/>
              </a:lnSpc>
              <a:spcBef>
                <a:spcPct val="0"/>
              </a:spcBef>
              <a:spcAft>
                <a:spcPct val="0"/>
              </a:spcAft>
              <a:buClrTx/>
              <a:buSzTx/>
              <a:buFontTx/>
              <a:buNone/>
              <a:tabLst/>
            </a:pPr>
            <a:r>
              <a:rPr lang="en-US" sz="2000" dirty="0" smtClean="0">
                <a:solidFill>
                  <a:schemeClr val="accent4">
                    <a:lumMod val="40000"/>
                    <a:lumOff val="60000"/>
                  </a:schemeClr>
                </a:solidFill>
                <a:latin typeface="Muli"/>
                <a:cs typeface="Times New Roman" panose="02020603050405020304" pitchFamily="18" charset="0"/>
                <a:sym typeface="Muli"/>
              </a:rPr>
              <a:t>control </a:t>
            </a:r>
            <a:r>
              <a:rPr lang="en-US" sz="2000" dirty="0">
                <a:solidFill>
                  <a:schemeClr val="accent4">
                    <a:lumMod val="40000"/>
                    <a:lumOff val="60000"/>
                  </a:schemeClr>
                </a:solidFill>
                <a:latin typeface="Muli"/>
                <a:cs typeface="Times New Roman" panose="02020603050405020304" pitchFamily="18" charset="0"/>
                <a:sym typeface="Muli"/>
              </a:rPr>
              <a:t>by </a:t>
            </a:r>
            <a:r>
              <a:rPr lang="en-US" sz="2000" dirty="0" smtClean="0">
                <a:solidFill>
                  <a:schemeClr val="accent4">
                    <a:lumMod val="40000"/>
                    <a:lumOff val="60000"/>
                  </a:schemeClr>
                </a:solidFill>
                <a:latin typeface="Muli"/>
                <a:cs typeface="Times New Roman" panose="02020603050405020304" pitchFamily="18" charset="0"/>
                <a:sym typeface="Muli"/>
              </a:rPr>
              <a:t>choosing the </a:t>
            </a:r>
            <a:r>
              <a:rPr lang="en-US" sz="2000" dirty="0">
                <a:solidFill>
                  <a:schemeClr val="accent4">
                    <a:lumMod val="40000"/>
                    <a:lumOff val="60000"/>
                  </a:schemeClr>
                </a:solidFill>
                <a:latin typeface="Muli"/>
                <a:cs typeface="Times New Roman" panose="02020603050405020304" pitchFamily="18" charset="0"/>
                <a:sym typeface="Muli"/>
              </a:rPr>
              <a:t>appropriate control:</a:t>
            </a:r>
          </a:p>
          <a:p>
            <a:pPr marL="1257300" lvl="2" indent="-342900">
              <a:buClrTx/>
              <a:buFont typeface="Wingdings" panose="05000000000000000000" pitchFamily="2" charset="2"/>
              <a:buChar char="ü"/>
            </a:pPr>
            <a:r>
              <a:rPr lang="en-US" sz="2000" dirty="0">
                <a:solidFill>
                  <a:schemeClr val="accent4">
                    <a:lumMod val="40000"/>
                    <a:lumOff val="60000"/>
                  </a:schemeClr>
                </a:solidFill>
                <a:latin typeface="Muli"/>
                <a:cs typeface="Times New Roman" panose="02020603050405020304" pitchFamily="18" charset="0"/>
                <a:sym typeface="Muli"/>
              </a:rPr>
              <a:t>Direction </a:t>
            </a:r>
          </a:p>
          <a:p>
            <a:pPr marL="1257300" lvl="2" indent="-342900">
              <a:buClrTx/>
              <a:buFont typeface="Wingdings" panose="05000000000000000000" pitchFamily="2" charset="2"/>
              <a:buChar char="ü"/>
            </a:pPr>
            <a:r>
              <a:rPr lang="en-US" sz="2000" dirty="0">
                <a:solidFill>
                  <a:schemeClr val="accent4">
                    <a:lumMod val="40000"/>
                    <a:lumOff val="60000"/>
                  </a:schemeClr>
                </a:solidFill>
                <a:latin typeface="Muli"/>
                <a:cs typeface="Times New Roman" panose="02020603050405020304" pitchFamily="18" charset="0"/>
                <a:sym typeface="Muli"/>
              </a:rPr>
              <a:t>Voice</a:t>
            </a:r>
          </a:p>
        </p:txBody>
      </p:sp>
      <p:sp>
        <p:nvSpPr>
          <p:cNvPr id="6" name="Rectangle 4"/>
          <p:cNvSpPr>
            <a:spLocks noChangeArrowheads="1"/>
          </p:cNvSpPr>
          <p:nvPr/>
        </p:nvSpPr>
        <p:spPr bwMode="auto">
          <a:xfrm>
            <a:off x="0" y="457200"/>
            <a:ext cx="0" cy="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400" b="0" i="0" u="none" strike="noStrike" cap="none" normalizeH="0" baseline="0" smtClean="0">
                <a:ln>
                  <a:noFill/>
                </a:ln>
                <a:solidFill>
                  <a:srgbClr val="000000"/>
                </a:solidFill>
                <a:effectLst/>
                <a:latin typeface="Montserrat"/>
                <a:ea typeface="Calibri" panose="020F0502020204030204" pitchFamily="34" charset="0"/>
                <a:cs typeface="Calibri" panose="020F0502020204030204" pitchFamily="34" charset="0"/>
              </a:rPr>
              <a:t>.</a:t>
            </a:r>
            <a:endParaRPr kumimoji="0" 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anose="020B0604020202020204" pitchFamily="34" charset="0"/>
            </a:endParaRPr>
          </a:p>
        </p:txBody>
      </p:sp>
      <p:sp>
        <p:nvSpPr>
          <p:cNvPr id="7" name="Rectangle 6"/>
          <p:cNvSpPr>
            <a:spLocks noChangeArrowheads="1"/>
          </p:cNvSpPr>
          <p:nvPr/>
        </p:nvSpPr>
        <p:spPr bwMode="auto">
          <a:xfrm>
            <a:off x="0" y="4558784"/>
            <a:ext cx="24878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800" b="1" i="1" u="none" strike="noStrike" cap="none" normalizeH="0" baseline="0" dirty="0" smtClean="0">
                <a:ln>
                  <a:noFill/>
                </a:ln>
                <a:solidFill>
                  <a:srgbClr val="2F5496"/>
                </a:solidFill>
                <a:effectLst/>
                <a:latin typeface="Arial" panose="020B0604020202020204" pitchFamily="34" charset="0"/>
                <a:ea typeface="Times New Roman" panose="02020603050405020304" pitchFamily="18" charset="0"/>
              </a:rPr>
              <a:t> </a:t>
            </a:r>
            <a:endParaRPr kumimoji="0" lang="en-US" sz="1800" b="0" i="0" u="none" strike="noStrike" cap="none" normalizeH="0" baseline="0" dirty="0" smtClean="0">
              <a:ln>
                <a:noFill/>
              </a:ln>
              <a:solidFill>
                <a:schemeClr val="tx1"/>
              </a:solidFill>
              <a:effectLst/>
              <a:latin typeface="Arial" panose="020B0604020202020204" pitchFamily="34" charset="0"/>
            </a:endParaRPr>
          </a:p>
        </p:txBody>
      </p:sp>
      <p:sp>
        <p:nvSpPr>
          <p:cNvPr id="8" name="Google Shape;372;p16"/>
          <p:cNvSpPr txBox="1">
            <a:spLocks/>
          </p:cNvSpPr>
          <p:nvPr/>
        </p:nvSpPr>
        <p:spPr>
          <a:xfrm>
            <a:off x="1539551" y="567386"/>
            <a:ext cx="4945063" cy="64611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1pPr>
            <a:lvl2pPr marR="0" lvl="1"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2pPr>
            <a:lvl3pPr marR="0" lvl="2"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3pPr>
            <a:lvl4pPr marR="0" lvl="3"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4pPr>
            <a:lvl5pPr marR="0" lvl="4"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5pPr>
            <a:lvl6pPr marR="0" lvl="5"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6pPr>
            <a:lvl7pPr marR="0" lvl="6"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7pPr>
            <a:lvl8pPr marR="0" lvl="7"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8pPr>
            <a:lvl9pPr marR="0" lvl="8"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9pPr>
          </a:lstStyle>
          <a:p>
            <a:r>
              <a:rPr lang="en-US" dirty="0" smtClean="0"/>
              <a:t>Android Application</a:t>
            </a:r>
            <a:endParaRPr lang="en-US" dirty="0"/>
          </a:p>
        </p:txBody>
      </p:sp>
    </p:spTree>
    <p:extLst>
      <p:ext uri="{BB962C8B-B14F-4D97-AF65-F5344CB8AC3E}">
        <p14:creationId xmlns:p14="http://schemas.microsoft.com/office/powerpoint/2010/main" val="320225208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8</a:t>
            </a:fld>
            <a:endParaRPr lang="en"/>
          </a:p>
        </p:txBody>
      </p:sp>
      <p:sp>
        <p:nvSpPr>
          <p:cNvPr id="4" name="Text Box 2"/>
          <p:cNvSpPr txBox="1"/>
          <p:nvPr/>
        </p:nvSpPr>
        <p:spPr>
          <a:xfrm>
            <a:off x="5357495" y="5208905"/>
            <a:ext cx="2002155" cy="4444365"/>
          </a:xfrm>
          <a:prstGeom prst="rect">
            <a:avLst/>
          </a:prstGeom>
          <a:noFill/>
          <a:ln>
            <a:noFill/>
          </a:ln>
          <a:effectLst/>
        </p:spPr>
        <p:txBody>
          <a:bodyPr rot="0" spcFirstLastPara="0" vert="horz" wrap="none" lIns="91440" tIns="45720" rIns="91440" bIns="45720" numCol="1" spcCol="0" rtlCol="0" fromWordArt="0" anchor="t" anchorCtr="0" forceAA="0" compatLnSpc="1">
            <a:prstTxWarp prst="textNoShape">
              <a:avLst/>
            </a:prstTxWarp>
            <a:spAutoFit/>
          </a:bodyPr>
          <a:lstStyle/>
          <a:p>
            <a:pPr marL="0" marR="0" algn="ctr">
              <a:lnSpc>
                <a:spcPct val="107000"/>
              </a:lnSpc>
              <a:spcBef>
                <a:spcPts val="0"/>
              </a:spcBef>
              <a:spcAft>
                <a:spcPts val="800"/>
              </a:spcAft>
            </a:pPr>
            <a:r>
              <a:rPr lang="en-US" sz="400">
                <a:ln>
                  <a:noFill/>
                </a:ln>
                <a:solidFill>
                  <a:srgbClr val="000000"/>
                </a:solidFill>
                <a:effectLst>
                  <a:outerShdw blurRad="38100" dist="19050" dir="2700000" algn="tl">
                    <a:schemeClr val="dk1">
                      <a:alpha val="40000"/>
                    </a:schemeClr>
                  </a:outerShdw>
                </a:effectLst>
                <a:latin typeface="Montserrat"/>
                <a:ea typeface="Calibri" panose="020F0502020204030204" pitchFamily="34" charset="0"/>
                <a:cs typeface="Calibri" panose="020F0502020204030204" pitchFamily="34" charset="0"/>
              </a:rPr>
              <a:t>.</a:t>
            </a:r>
            <a:endParaRPr lang="en-US" sz="1200">
              <a:effectLst/>
              <a:latin typeface="Montserrat"/>
              <a:ea typeface="Calibri" panose="020F0502020204030204" pitchFamily="34" charset="0"/>
              <a:cs typeface="Calibri" panose="020F0502020204030204" pitchFamily="34" charset="0"/>
            </a:endParaRPr>
          </a:p>
        </p:txBody>
      </p:sp>
      <p:sp>
        <p:nvSpPr>
          <p:cNvPr id="5" name="Rectangle 3"/>
          <p:cNvSpPr>
            <a:spLocks noChangeArrowheads="1"/>
          </p:cNvSpPr>
          <p:nvPr/>
        </p:nvSpPr>
        <p:spPr bwMode="auto">
          <a:xfrm>
            <a:off x="124393" y="2188445"/>
            <a:ext cx="6806672" cy="16312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r>
              <a:rPr lang="en-US" sz="2000" dirty="0">
                <a:solidFill>
                  <a:schemeClr val="accent4">
                    <a:lumMod val="40000"/>
                    <a:lumOff val="60000"/>
                  </a:schemeClr>
                </a:solidFill>
                <a:latin typeface="Muli"/>
                <a:cs typeface="Times New Roman" panose="02020603050405020304" pitchFamily="18" charset="0"/>
              </a:rPr>
              <a:t>A Request for Permission indicates that the Bluetooth </a:t>
            </a:r>
          </a:p>
          <a:p>
            <a:r>
              <a:rPr lang="en-US" sz="2000" dirty="0">
                <a:solidFill>
                  <a:schemeClr val="accent4">
                    <a:lumMod val="40000"/>
                    <a:lumOff val="60000"/>
                  </a:schemeClr>
                </a:solidFill>
                <a:latin typeface="Muli"/>
                <a:cs typeface="Times New Roman" panose="02020603050405020304" pitchFamily="18" charset="0"/>
              </a:rPr>
              <a:t>is turned on in the Android device, after the start of the </a:t>
            </a:r>
          </a:p>
          <a:p>
            <a:r>
              <a:rPr lang="en-US" sz="2000" dirty="0">
                <a:solidFill>
                  <a:schemeClr val="accent4">
                    <a:lumMod val="40000"/>
                    <a:lumOff val="60000"/>
                  </a:schemeClr>
                </a:solidFill>
                <a:latin typeface="Muli"/>
                <a:cs typeface="Times New Roman" panose="02020603050405020304" pitchFamily="18" charset="0"/>
              </a:rPr>
              <a:t>operation, a Search for devices starts after what I do,</a:t>
            </a:r>
          </a:p>
          <a:p>
            <a:r>
              <a:rPr lang="en-US" sz="2000" dirty="0">
                <a:solidFill>
                  <a:schemeClr val="accent4">
                    <a:lumMod val="40000"/>
                    <a:lumOff val="60000"/>
                  </a:schemeClr>
                </a:solidFill>
                <a:latin typeface="Muli"/>
                <a:cs typeface="Times New Roman" panose="02020603050405020304" pitchFamily="18" charset="0"/>
              </a:rPr>
              <a:t> and the paired devices appear.</a:t>
            </a:r>
          </a:p>
          <a:p>
            <a:r>
              <a:rPr lang="en-US" sz="2000" dirty="0">
                <a:solidFill>
                  <a:schemeClr val="accent4">
                    <a:lumMod val="40000"/>
                    <a:lumOff val="60000"/>
                  </a:schemeClr>
                </a:solidFill>
                <a:latin typeface="Muli"/>
                <a:cs typeface="Times New Roman" panose="02020603050405020304" pitchFamily="18" charset="0"/>
              </a:rPr>
              <a:t> Never connect to the Bluetooth Module in the Wheelchair.</a:t>
            </a:r>
            <a:endParaRPr lang="en-US" sz="2000" dirty="0">
              <a:solidFill>
                <a:schemeClr val="accent4">
                  <a:lumMod val="40000"/>
                  <a:lumOff val="60000"/>
                </a:schemeClr>
              </a:solidFill>
              <a:latin typeface="Muli"/>
              <a:cs typeface="Times New Roman" panose="02020603050405020304" pitchFamily="18" charset="0"/>
              <a:sym typeface="Muli"/>
            </a:endParaRPr>
          </a:p>
        </p:txBody>
      </p:sp>
      <p:sp>
        <p:nvSpPr>
          <p:cNvPr id="6" name="Rectangle 4"/>
          <p:cNvSpPr>
            <a:spLocks noChangeArrowheads="1"/>
          </p:cNvSpPr>
          <p:nvPr/>
        </p:nvSpPr>
        <p:spPr bwMode="auto">
          <a:xfrm>
            <a:off x="0" y="457200"/>
            <a:ext cx="0" cy="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400" b="0" i="0" u="none" strike="noStrike" cap="none" normalizeH="0" baseline="0" smtClean="0">
                <a:ln>
                  <a:noFill/>
                </a:ln>
                <a:solidFill>
                  <a:srgbClr val="000000"/>
                </a:solidFill>
                <a:effectLst/>
                <a:latin typeface="Montserrat"/>
                <a:ea typeface="Calibri" panose="020F0502020204030204" pitchFamily="34" charset="0"/>
                <a:cs typeface="Calibri" panose="020F0502020204030204" pitchFamily="34" charset="0"/>
              </a:rPr>
              <a:t>.</a:t>
            </a:r>
            <a:endParaRPr kumimoji="0" 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anose="020B0604020202020204" pitchFamily="34" charset="0"/>
            </a:endParaRPr>
          </a:p>
        </p:txBody>
      </p:sp>
      <p:sp>
        <p:nvSpPr>
          <p:cNvPr id="7" name="Rectangle 6"/>
          <p:cNvSpPr>
            <a:spLocks noChangeArrowheads="1"/>
          </p:cNvSpPr>
          <p:nvPr/>
        </p:nvSpPr>
        <p:spPr bwMode="auto">
          <a:xfrm>
            <a:off x="0" y="4558784"/>
            <a:ext cx="24878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800" b="1" i="1" u="none" strike="noStrike" cap="none" normalizeH="0" baseline="0" dirty="0" smtClean="0">
                <a:ln>
                  <a:noFill/>
                </a:ln>
                <a:solidFill>
                  <a:srgbClr val="2F5496"/>
                </a:solidFill>
                <a:effectLst/>
                <a:latin typeface="Arial" panose="020B0604020202020204" pitchFamily="34" charset="0"/>
                <a:ea typeface="Times New Roman" panose="02020603050405020304" pitchFamily="18" charset="0"/>
              </a:rPr>
              <a:t> </a:t>
            </a:r>
            <a:endParaRPr kumimoji="0" lang="en-US" sz="1800" b="0" i="0" u="none" strike="noStrike" cap="none" normalizeH="0" baseline="0" dirty="0" smtClean="0">
              <a:ln>
                <a:noFill/>
              </a:ln>
              <a:solidFill>
                <a:schemeClr val="tx1"/>
              </a:solidFill>
              <a:effectLst/>
              <a:latin typeface="Arial" panose="020B0604020202020204" pitchFamily="34" charset="0"/>
            </a:endParaRPr>
          </a:p>
        </p:txBody>
      </p:sp>
      <p:sp>
        <p:nvSpPr>
          <p:cNvPr id="8" name="Google Shape;372;p16"/>
          <p:cNvSpPr txBox="1">
            <a:spLocks/>
          </p:cNvSpPr>
          <p:nvPr/>
        </p:nvSpPr>
        <p:spPr>
          <a:xfrm>
            <a:off x="1293526" y="476145"/>
            <a:ext cx="4945063" cy="64611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1pPr>
            <a:lvl2pPr marR="0" lvl="1"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2pPr>
            <a:lvl3pPr marR="0" lvl="2"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3pPr>
            <a:lvl4pPr marR="0" lvl="3"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4pPr>
            <a:lvl5pPr marR="0" lvl="4"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5pPr>
            <a:lvl6pPr marR="0" lvl="5"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6pPr>
            <a:lvl7pPr marR="0" lvl="6"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7pPr>
            <a:lvl8pPr marR="0" lvl="7"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8pPr>
            <a:lvl9pPr marR="0" lvl="8"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9pPr>
          </a:lstStyle>
          <a:p>
            <a:r>
              <a:rPr lang="en-US" dirty="0" smtClean="0"/>
              <a:t>Android Application</a:t>
            </a:r>
            <a:endParaRPr lang="en-US" dirty="0"/>
          </a:p>
        </p:txBody>
      </p:sp>
      <p:pic>
        <p:nvPicPr>
          <p:cNvPr id="10" name="Picture 9"/>
          <p:cNvPicPr/>
          <p:nvPr/>
        </p:nvPicPr>
        <p:blipFill>
          <a:blip r:embed="rId2" cstate="print">
            <a:extLst>
              <a:ext uri="{28A0092B-C50C-407E-A947-70E740481C1C}">
                <a14:useLocalDpi xmlns:a14="http://schemas.microsoft.com/office/drawing/2010/main" val="0"/>
              </a:ext>
            </a:extLst>
          </a:blip>
          <a:stretch>
            <a:fillRect/>
          </a:stretch>
        </p:blipFill>
        <p:spPr>
          <a:xfrm>
            <a:off x="6358572" y="586798"/>
            <a:ext cx="1072042" cy="203073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1" name="Picture 10"/>
          <p:cNvPicPr/>
          <p:nvPr/>
        </p:nvPicPr>
        <p:blipFill>
          <a:blip r:embed="rId3" cstate="print">
            <a:extLst>
              <a:ext uri="{28A0092B-C50C-407E-A947-70E740481C1C}">
                <a14:useLocalDpi xmlns:a14="http://schemas.microsoft.com/office/drawing/2010/main" val="0"/>
              </a:ext>
            </a:extLst>
          </a:blip>
          <a:stretch>
            <a:fillRect/>
          </a:stretch>
        </p:blipFill>
        <p:spPr>
          <a:xfrm>
            <a:off x="7670580" y="567386"/>
            <a:ext cx="1100196" cy="206955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2" name="Picture 11"/>
          <p:cNvPicPr/>
          <p:nvPr/>
        </p:nvPicPr>
        <p:blipFill>
          <a:blip r:embed="rId4" cstate="print">
            <a:extLst>
              <a:ext uri="{28A0092B-C50C-407E-A947-70E740481C1C}">
                <a14:useLocalDpi xmlns:a14="http://schemas.microsoft.com/office/drawing/2010/main" val="0"/>
              </a:ext>
            </a:extLst>
          </a:blip>
          <a:stretch>
            <a:fillRect/>
          </a:stretch>
        </p:blipFill>
        <p:spPr>
          <a:xfrm>
            <a:off x="6955401" y="2835190"/>
            <a:ext cx="1067973" cy="187098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2413435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9</a:t>
            </a:fld>
            <a:endParaRPr lang="en"/>
          </a:p>
        </p:txBody>
      </p:sp>
      <p:sp>
        <p:nvSpPr>
          <p:cNvPr id="4" name="Text Box 2"/>
          <p:cNvSpPr txBox="1"/>
          <p:nvPr/>
        </p:nvSpPr>
        <p:spPr>
          <a:xfrm>
            <a:off x="5357495" y="5208905"/>
            <a:ext cx="2002155" cy="4444365"/>
          </a:xfrm>
          <a:prstGeom prst="rect">
            <a:avLst/>
          </a:prstGeom>
          <a:noFill/>
          <a:ln>
            <a:noFill/>
          </a:ln>
          <a:effectLst/>
        </p:spPr>
        <p:txBody>
          <a:bodyPr rot="0" spcFirstLastPara="0" vert="horz" wrap="none" lIns="91440" tIns="45720" rIns="91440" bIns="45720" numCol="1" spcCol="0" rtlCol="0" fromWordArt="0" anchor="t" anchorCtr="0" forceAA="0" compatLnSpc="1">
            <a:prstTxWarp prst="textNoShape">
              <a:avLst/>
            </a:prstTxWarp>
            <a:spAutoFit/>
          </a:bodyPr>
          <a:lstStyle/>
          <a:p>
            <a:pPr marL="0" marR="0" algn="ctr">
              <a:lnSpc>
                <a:spcPct val="107000"/>
              </a:lnSpc>
              <a:spcBef>
                <a:spcPts val="0"/>
              </a:spcBef>
              <a:spcAft>
                <a:spcPts val="800"/>
              </a:spcAft>
            </a:pPr>
            <a:r>
              <a:rPr lang="en-US" sz="400">
                <a:ln>
                  <a:noFill/>
                </a:ln>
                <a:solidFill>
                  <a:srgbClr val="000000"/>
                </a:solidFill>
                <a:effectLst>
                  <a:outerShdw blurRad="38100" dist="19050" dir="2700000" algn="tl">
                    <a:schemeClr val="dk1">
                      <a:alpha val="40000"/>
                    </a:schemeClr>
                  </a:outerShdw>
                </a:effectLst>
                <a:latin typeface="Montserrat"/>
                <a:ea typeface="Calibri" panose="020F0502020204030204" pitchFamily="34" charset="0"/>
                <a:cs typeface="Calibri" panose="020F0502020204030204" pitchFamily="34" charset="0"/>
              </a:rPr>
              <a:t>.</a:t>
            </a:r>
            <a:endParaRPr lang="en-US" sz="1200">
              <a:effectLst/>
              <a:latin typeface="Montserrat"/>
              <a:ea typeface="Calibri" panose="020F0502020204030204" pitchFamily="34" charset="0"/>
              <a:cs typeface="Calibri" panose="020F0502020204030204" pitchFamily="34" charset="0"/>
            </a:endParaRPr>
          </a:p>
        </p:txBody>
      </p:sp>
      <p:sp>
        <p:nvSpPr>
          <p:cNvPr id="5" name="Rectangle 3"/>
          <p:cNvSpPr>
            <a:spLocks noChangeArrowheads="1"/>
          </p:cNvSpPr>
          <p:nvPr/>
        </p:nvSpPr>
        <p:spPr bwMode="auto">
          <a:xfrm>
            <a:off x="133514" y="1968439"/>
            <a:ext cx="6837128" cy="16312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r>
              <a:rPr lang="en-US" sz="2000" dirty="0" smtClean="0">
                <a:solidFill>
                  <a:schemeClr val="accent4">
                    <a:lumMod val="40000"/>
                    <a:lumOff val="60000"/>
                  </a:schemeClr>
                </a:solidFill>
                <a:latin typeface="Muli"/>
                <a:cs typeface="Times New Roman" panose="02020603050405020304" pitchFamily="18" charset="0"/>
              </a:rPr>
              <a:t>The </a:t>
            </a:r>
            <a:r>
              <a:rPr lang="en-US" sz="2000" dirty="0">
                <a:solidFill>
                  <a:schemeClr val="accent4">
                    <a:lumMod val="40000"/>
                    <a:lumOff val="60000"/>
                  </a:schemeClr>
                </a:solidFill>
                <a:latin typeface="Muli"/>
                <a:cs typeface="Times New Roman" panose="02020603050405020304" pitchFamily="18" charset="0"/>
              </a:rPr>
              <a:t>Direction page has 5 Button which are the 4 directions</a:t>
            </a:r>
          </a:p>
          <a:p>
            <a:r>
              <a:rPr lang="en-US" sz="2000" dirty="0">
                <a:solidFill>
                  <a:schemeClr val="accent4">
                    <a:lumMod val="40000"/>
                    <a:lumOff val="60000"/>
                  </a:schemeClr>
                </a:solidFill>
                <a:latin typeface="Muli"/>
                <a:cs typeface="Times New Roman" panose="02020603050405020304" pitchFamily="18" charset="0"/>
              </a:rPr>
              <a:t>(Forward) - (Reserve) - (Right) - (Left</a:t>
            </a:r>
            <a:r>
              <a:rPr lang="en-US" sz="2000" dirty="0" smtClean="0">
                <a:solidFill>
                  <a:schemeClr val="accent4">
                    <a:lumMod val="40000"/>
                    <a:lumOff val="60000"/>
                  </a:schemeClr>
                </a:solidFill>
                <a:latin typeface="Muli"/>
                <a:cs typeface="Times New Roman" panose="02020603050405020304" pitchFamily="18" charset="0"/>
              </a:rPr>
              <a:t>).</a:t>
            </a:r>
            <a:endParaRPr lang="en-US" sz="2000" dirty="0">
              <a:solidFill>
                <a:schemeClr val="accent4">
                  <a:lumMod val="40000"/>
                  <a:lumOff val="60000"/>
                </a:schemeClr>
              </a:solidFill>
              <a:latin typeface="Muli"/>
              <a:cs typeface="Times New Roman" panose="02020603050405020304" pitchFamily="18" charset="0"/>
            </a:endParaRPr>
          </a:p>
          <a:p>
            <a:r>
              <a:rPr lang="en-US" sz="2000" dirty="0" smtClean="0">
                <a:solidFill>
                  <a:schemeClr val="accent4">
                    <a:lumMod val="40000"/>
                    <a:lumOff val="60000"/>
                  </a:schemeClr>
                </a:solidFill>
                <a:latin typeface="Muli"/>
                <a:cs typeface="Times New Roman" panose="02020603050405020304" pitchFamily="18" charset="0"/>
              </a:rPr>
              <a:t>In </a:t>
            </a:r>
            <a:r>
              <a:rPr lang="en-US" sz="2000" dirty="0">
                <a:solidFill>
                  <a:schemeClr val="accent4">
                    <a:lumMod val="40000"/>
                    <a:lumOff val="60000"/>
                  </a:schemeClr>
                </a:solidFill>
                <a:latin typeface="Muli"/>
                <a:cs typeface="Times New Roman" panose="02020603050405020304" pitchFamily="18" charset="0"/>
              </a:rPr>
              <a:t>addition to the button for the stop of the chair</a:t>
            </a:r>
          </a:p>
          <a:p>
            <a:r>
              <a:rPr lang="en-US" sz="2000" dirty="0" smtClean="0">
                <a:solidFill>
                  <a:schemeClr val="accent4">
                    <a:lumMod val="40000"/>
                    <a:lumOff val="60000"/>
                  </a:schemeClr>
                </a:solidFill>
                <a:latin typeface="Muli"/>
                <a:cs typeface="Times New Roman" panose="02020603050405020304" pitchFamily="18" charset="0"/>
              </a:rPr>
              <a:t>The </a:t>
            </a:r>
            <a:r>
              <a:rPr lang="en-US" sz="2000" dirty="0">
                <a:solidFill>
                  <a:schemeClr val="accent4">
                    <a:lumMod val="40000"/>
                    <a:lumOff val="60000"/>
                  </a:schemeClr>
                </a:solidFill>
                <a:latin typeface="Muli"/>
                <a:cs typeface="Times New Roman" panose="02020603050405020304" pitchFamily="18" charset="0"/>
              </a:rPr>
              <a:t>chair will move via the command to send a message </a:t>
            </a:r>
            <a:endParaRPr lang="en-US" sz="2000" dirty="0" smtClean="0">
              <a:solidFill>
                <a:schemeClr val="accent4">
                  <a:lumMod val="40000"/>
                  <a:lumOff val="60000"/>
                </a:schemeClr>
              </a:solidFill>
              <a:latin typeface="Muli"/>
              <a:cs typeface="Times New Roman" panose="02020603050405020304" pitchFamily="18" charset="0"/>
            </a:endParaRPr>
          </a:p>
          <a:p>
            <a:r>
              <a:rPr lang="en-US" sz="2000" dirty="0" smtClean="0">
                <a:solidFill>
                  <a:schemeClr val="accent4">
                    <a:lumMod val="40000"/>
                    <a:lumOff val="60000"/>
                  </a:schemeClr>
                </a:solidFill>
                <a:latin typeface="Muli"/>
                <a:cs typeface="Times New Roman" panose="02020603050405020304" pitchFamily="18" charset="0"/>
              </a:rPr>
              <a:t>to </a:t>
            </a:r>
            <a:r>
              <a:rPr lang="en-US" sz="2000" dirty="0">
                <a:solidFill>
                  <a:schemeClr val="accent4">
                    <a:lumMod val="40000"/>
                    <a:lumOff val="60000"/>
                  </a:schemeClr>
                </a:solidFill>
                <a:latin typeface="Muli"/>
                <a:cs typeface="Times New Roman" panose="02020603050405020304" pitchFamily="18" charset="0"/>
              </a:rPr>
              <a:t>the Bluetooth device, a message in it</a:t>
            </a:r>
            <a:endParaRPr lang="en-US" sz="2000" dirty="0">
              <a:solidFill>
                <a:schemeClr val="accent4">
                  <a:lumMod val="40000"/>
                  <a:lumOff val="60000"/>
                </a:schemeClr>
              </a:solidFill>
              <a:latin typeface="Muli"/>
              <a:cs typeface="Times New Roman" panose="02020603050405020304" pitchFamily="18" charset="0"/>
              <a:sym typeface="Muli"/>
            </a:endParaRPr>
          </a:p>
        </p:txBody>
      </p:sp>
      <p:sp>
        <p:nvSpPr>
          <p:cNvPr id="6" name="Rectangle 4"/>
          <p:cNvSpPr>
            <a:spLocks noChangeArrowheads="1"/>
          </p:cNvSpPr>
          <p:nvPr/>
        </p:nvSpPr>
        <p:spPr bwMode="auto">
          <a:xfrm>
            <a:off x="0" y="457200"/>
            <a:ext cx="0" cy="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400" b="0" i="0" u="none" strike="noStrike" cap="none" normalizeH="0" baseline="0" smtClean="0">
                <a:ln>
                  <a:noFill/>
                </a:ln>
                <a:solidFill>
                  <a:srgbClr val="000000"/>
                </a:solidFill>
                <a:effectLst/>
                <a:latin typeface="Montserrat"/>
                <a:ea typeface="Calibri" panose="020F0502020204030204" pitchFamily="34" charset="0"/>
                <a:cs typeface="Calibri" panose="020F0502020204030204" pitchFamily="34" charset="0"/>
              </a:rPr>
              <a:t>.</a:t>
            </a:r>
            <a:endParaRPr kumimoji="0" 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anose="020B0604020202020204" pitchFamily="34" charset="0"/>
            </a:endParaRPr>
          </a:p>
        </p:txBody>
      </p:sp>
      <p:sp>
        <p:nvSpPr>
          <p:cNvPr id="8" name="Google Shape;372;p16"/>
          <p:cNvSpPr txBox="1">
            <a:spLocks/>
          </p:cNvSpPr>
          <p:nvPr/>
        </p:nvSpPr>
        <p:spPr>
          <a:xfrm>
            <a:off x="1359464" y="559836"/>
            <a:ext cx="4945063" cy="64611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1pPr>
            <a:lvl2pPr marR="0" lvl="1"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2pPr>
            <a:lvl3pPr marR="0" lvl="2"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3pPr>
            <a:lvl4pPr marR="0" lvl="3"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4pPr>
            <a:lvl5pPr marR="0" lvl="4"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5pPr>
            <a:lvl6pPr marR="0" lvl="5"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6pPr>
            <a:lvl7pPr marR="0" lvl="6"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7pPr>
            <a:lvl8pPr marR="0" lvl="7"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8pPr>
            <a:lvl9pPr marR="0" lvl="8"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9pPr>
          </a:lstStyle>
          <a:p>
            <a:r>
              <a:rPr lang="en-US" i="1" dirty="0" smtClean="0">
                <a:effectLst>
                  <a:outerShdw blurRad="38100" dist="19050" dir="2700000" algn="tl">
                    <a:schemeClr val="dk1">
                      <a:alpha val="40000"/>
                    </a:schemeClr>
                  </a:outerShdw>
                </a:effectLst>
              </a:rPr>
              <a:t>Direction </a:t>
            </a:r>
            <a:r>
              <a:rPr lang="en-US" i="1" dirty="0">
                <a:effectLst>
                  <a:outerShdw blurRad="38100" dist="19050" dir="2700000" algn="tl">
                    <a:schemeClr val="dk1">
                      <a:alpha val="40000"/>
                    </a:schemeClr>
                  </a:outerShdw>
                </a:effectLst>
              </a:rPr>
              <a:t>Controls</a:t>
            </a:r>
            <a:endParaRPr lang="en-US" dirty="0"/>
          </a:p>
        </p:txBody>
      </p:sp>
      <p:pic>
        <p:nvPicPr>
          <p:cNvPr id="15" name="Picture 14"/>
          <p:cNvPicPr/>
          <p:nvPr/>
        </p:nvPicPr>
        <p:blipFill>
          <a:blip r:embed="rId2" cstate="print">
            <a:extLst>
              <a:ext uri="{28A0092B-C50C-407E-A947-70E740481C1C}">
                <a14:useLocalDpi xmlns:a14="http://schemas.microsoft.com/office/drawing/2010/main" val="0"/>
              </a:ext>
            </a:extLst>
          </a:blip>
          <a:stretch>
            <a:fillRect/>
          </a:stretch>
        </p:blipFill>
        <p:spPr>
          <a:xfrm>
            <a:off x="7446645" y="750622"/>
            <a:ext cx="1565910" cy="278384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326219152"/>
      </p:ext>
    </p:extLst>
  </p:cSld>
  <p:clrMapOvr>
    <a:masterClrMapping/>
  </p:clrMapOvr>
  <p:timing>
    <p:tnLst>
      <p:par>
        <p:cTn id="1" dur="indefinite" restart="never" nodeType="tmRoot"/>
      </p:par>
    </p:tnLst>
  </p:timing>
</p:sld>
</file>

<file path=ppt/theme/theme1.xml><?xml version="1.0" encoding="utf-8"?>
<a:theme xmlns:a="http://schemas.openxmlformats.org/drawingml/2006/main" name="Imogen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1063</TotalTime>
  <Words>1110</Words>
  <Application>Microsoft Office PowerPoint</Application>
  <PresentationFormat>On-screen Show (16:9)</PresentationFormat>
  <Paragraphs>172</Paragraphs>
  <Slides>33</Slides>
  <Notes>15</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33</vt:i4>
      </vt:variant>
    </vt:vector>
  </HeadingPairs>
  <TitlesOfParts>
    <vt:vector size="42" baseType="lpstr">
      <vt:lpstr>Arial</vt:lpstr>
      <vt:lpstr>Calibri</vt:lpstr>
      <vt:lpstr>Helvetica Neue</vt:lpstr>
      <vt:lpstr>Montserrat</vt:lpstr>
      <vt:lpstr>Muli</vt:lpstr>
      <vt:lpstr>Nixie One</vt:lpstr>
      <vt:lpstr>Times New Roman</vt:lpstr>
      <vt:lpstr>Wingdings</vt:lpstr>
      <vt:lpstr>Imogen template</vt:lpstr>
      <vt:lpstr>IOT Smart Wheelchair </vt:lpstr>
      <vt:lpstr>PowerPoint Presentation</vt:lpstr>
      <vt:lpstr>PowerPoint Presentation</vt:lpstr>
      <vt:lpstr>PowerPoint Presentation</vt:lpstr>
      <vt:lpstr>Project content</vt:lpstr>
      <vt:lpstr>Android Application</vt:lpstr>
      <vt:lpstr>PowerPoint Presentation</vt:lpstr>
      <vt:lpstr>PowerPoint Presentation</vt:lpstr>
      <vt:lpstr>PowerPoint Presentation</vt:lpstr>
      <vt:lpstr>PowerPoint Presentation</vt:lpstr>
      <vt:lpstr>PowerPoint Presentation</vt:lpstr>
      <vt:lpstr>Monitoring Patient Health status, The Wheelchair balance and asking for help in case of  The Patient get a dangerous event</vt:lpstr>
      <vt:lpstr>PowerPoint Presentation</vt:lpstr>
      <vt:lpstr>PowerPoint Presentation</vt:lpstr>
      <vt:lpstr>PowerPoint Presentation</vt:lpstr>
      <vt:lpstr>PowerPoint Presentation</vt:lpstr>
      <vt:lpstr>Web Service </vt:lpstr>
      <vt:lpstr>Web Service </vt:lpstr>
      <vt:lpstr>PowerPoint Presentation</vt:lpstr>
      <vt:lpstr>Web Service </vt:lpstr>
      <vt:lpstr>PowerPoint Presentation</vt:lpstr>
      <vt:lpstr>PowerPoint Presentation</vt:lpstr>
      <vt:lpstr>PowerPoint Presentation</vt:lpstr>
      <vt:lpstr>PowerPoint Presentation</vt:lpstr>
      <vt:lpstr>Dashboard</vt:lpstr>
      <vt:lpstr>Dashboard</vt:lpstr>
      <vt:lpstr>PowerPoint Presentation</vt:lpstr>
      <vt:lpstr>PowerPoint Presentation</vt:lpstr>
      <vt:lpstr>Dashboard</vt:lpstr>
      <vt:lpstr>PowerPoint Presentation</vt:lpstr>
      <vt:lpstr>Tools and Technologies</vt:lpstr>
      <vt:lpstr>Future Works</vt:lpstr>
      <vt:lpstr>Thanks!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Sign Language Translator (SLT)</dc:title>
  <dc:creator>Abdohamada _</dc:creator>
  <cp:lastModifiedBy>HP</cp:lastModifiedBy>
  <cp:revision>76</cp:revision>
  <dcterms:modified xsi:type="dcterms:W3CDTF">2023-03-30T13:26:33Z</dcterms:modified>
</cp:coreProperties>
</file>